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Default Extension="wmf" ContentType="image/x-wmf"/>
  <Default Extension="xls" ContentType="application/vnd.ms-exce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4"/>
  </p:notesMasterIdLst>
  <p:sldIdLst>
    <p:sldId id="257" r:id="rId2"/>
    <p:sldId id="258" r:id="rId3"/>
    <p:sldId id="259" r:id="rId4"/>
    <p:sldId id="303" r:id="rId5"/>
    <p:sldId id="304" r:id="rId6"/>
    <p:sldId id="305" r:id="rId7"/>
    <p:sldId id="260" r:id="rId8"/>
    <p:sldId id="262" r:id="rId9"/>
    <p:sldId id="265" r:id="rId10"/>
    <p:sldId id="266" r:id="rId11"/>
    <p:sldId id="307" r:id="rId12"/>
    <p:sldId id="306" r:id="rId13"/>
    <p:sldId id="302" r:id="rId14"/>
    <p:sldId id="267" r:id="rId15"/>
    <p:sldId id="312" r:id="rId16"/>
    <p:sldId id="313" r:id="rId17"/>
    <p:sldId id="314" r:id="rId18"/>
    <p:sldId id="310" r:id="rId19"/>
    <p:sldId id="268" r:id="rId20"/>
    <p:sldId id="274" r:id="rId21"/>
    <p:sldId id="277" r:id="rId22"/>
    <p:sldId id="331" r:id="rId23"/>
    <p:sldId id="315" r:id="rId24"/>
    <p:sldId id="316" r:id="rId25"/>
    <p:sldId id="325" r:id="rId26"/>
    <p:sldId id="298" r:id="rId27"/>
    <p:sldId id="297" r:id="rId28"/>
    <p:sldId id="299" r:id="rId29"/>
    <p:sldId id="317" r:id="rId30"/>
    <p:sldId id="318" r:id="rId31"/>
    <p:sldId id="319" r:id="rId32"/>
    <p:sldId id="320" r:id="rId33"/>
    <p:sldId id="321" r:id="rId34"/>
    <p:sldId id="322" r:id="rId35"/>
    <p:sldId id="323" r:id="rId36"/>
    <p:sldId id="324" r:id="rId37"/>
    <p:sldId id="326" r:id="rId38"/>
    <p:sldId id="327" r:id="rId39"/>
    <p:sldId id="328" r:id="rId40"/>
    <p:sldId id="332" r:id="rId41"/>
    <p:sldId id="333" r:id="rId42"/>
    <p:sldId id="286" r:id="rId43"/>
    <p:sldId id="287" r:id="rId44"/>
    <p:sldId id="290" r:id="rId45"/>
    <p:sldId id="292" r:id="rId46"/>
    <p:sldId id="334" r:id="rId47"/>
    <p:sldId id="285" r:id="rId48"/>
    <p:sldId id="283" r:id="rId49"/>
    <p:sldId id="330" r:id="rId50"/>
    <p:sldId id="284" r:id="rId51"/>
    <p:sldId id="335" r:id="rId52"/>
    <p:sldId id="336" r:id="rId53"/>
    <p:sldId id="337" r:id="rId54"/>
    <p:sldId id="338" r:id="rId55"/>
    <p:sldId id="339" r:id="rId56"/>
    <p:sldId id="340" r:id="rId57"/>
    <p:sldId id="343" r:id="rId58"/>
    <p:sldId id="341" r:id="rId59"/>
    <p:sldId id="301" r:id="rId60"/>
    <p:sldId id="329" r:id="rId61"/>
    <p:sldId id="300" r:id="rId62"/>
    <p:sldId id="342" r:id="rId6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ahoma" charset="0"/>
        <a:ea typeface="+mn-ea"/>
        <a:cs typeface="+mn-cs"/>
      </a:defRPr>
    </a:lvl1pPr>
    <a:lvl2pPr marL="457200" algn="l" rtl="0" fontAlgn="base">
      <a:spcBef>
        <a:spcPct val="0"/>
      </a:spcBef>
      <a:spcAft>
        <a:spcPct val="0"/>
      </a:spcAft>
      <a:defRPr sz="2400" kern="1200">
        <a:solidFill>
          <a:schemeClr val="tx1"/>
        </a:solidFill>
        <a:latin typeface="Tahoma" charset="0"/>
        <a:ea typeface="+mn-ea"/>
        <a:cs typeface="+mn-cs"/>
      </a:defRPr>
    </a:lvl2pPr>
    <a:lvl3pPr marL="914400" algn="l" rtl="0" fontAlgn="base">
      <a:spcBef>
        <a:spcPct val="0"/>
      </a:spcBef>
      <a:spcAft>
        <a:spcPct val="0"/>
      </a:spcAft>
      <a:defRPr sz="2400" kern="1200">
        <a:solidFill>
          <a:schemeClr val="tx1"/>
        </a:solidFill>
        <a:latin typeface="Tahoma" charset="0"/>
        <a:ea typeface="+mn-ea"/>
        <a:cs typeface="+mn-cs"/>
      </a:defRPr>
    </a:lvl3pPr>
    <a:lvl4pPr marL="1371600" algn="l" rtl="0" fontAlgn="base">
      <a:spcBef>
        <a:spcPct val="0"/>
      </a:spcBef>
      <a:spcAft>
        <a:spcPct val="0"/>
      </a:spcAft>
      <a:defRPr sz="2400" kern="1200">
        <a:solidFill>
          <a:schemeClr val="tx1"/>
        </a:solidFill>
        <a:latin typeface="Tahoma" charset="0"/>
        <a:ea typeface="+mn-ea"/>
        <a:cs typeface="+mn-cs"/>
      </a:defRPr>
    </a:lvl4pPr>
    <a:lvl5pPr marL="1828800" algn="l" rtl="0" fontAlgn="base">
      <a:spcBef>
        <a:spcPct val="0"/>
      </a:spcBef>
      <a:spcAft>
        <a:spcPct val="0"/>
      </a:spcAft>
      <a:defRPr sz="2400" kern="1200">
        <a:solidFill>
          <a:schemeClr val="tx1"/>
        </a:solidFill>
        <a:latin typeface="Tahoma" charset="0"/>
        <a:ea typeface="+mn-ea"/>
        <a:cs typeface="+mn-cs"/>
      </a:defRPr>
    </a:lvl5pPr>
    <a:lvl6pPr marL="2286000" algn="l" defTabSz="914400" rtl="0" eaLnBrk="1" latinLnBrk="0" hangingPunct="1">
      <a:defRPr sz="2400" kern="1200">
        <a:solidFill>
          <a:schemeClr val="tx1"/>
        </a:solidFill>
        <a:latin typeface="Tahoma" charset="0"/>
        <a:ea typeface="+mn-ea"/>
        <a:cs typeface="+mn-cs"/>
      </a:defRPr>
    </a:lvl6pPr>
    <a:lvl7pPr marL="2743200" algn="l" defTabSz="914400" rtl="0" eaLnBrk="1" latinLnBrk="0" hangingPunct="1">
      <a:defRPr sz="2400" kern="1200">
        <a:solidFill>
          <a:schemeClr val="tx1"/>
        </a:solidFill>
        <a:latin typeface="Tahoma" charset="0"/>
        <a:ea typeface="+mn-ea"/>
        <a:cs typeface="+mn-cs"/>
      </a:defRPr>
    </a:lvl7pPr>
    <a:lvl8pPr marL="3200400" algn="l" defTabSz="914400" rtl="0" eaLnBrk="1" latinLnBrk="0" hangingPunct="1">
      <a:defRPr sz="2400" kern="1200">
        <a:solidFill>
          <a:schemeClr val="tx1"/>
        </a:solidFill>
        <a:latin typeface="Tahoma" charset="0"/>
        <a:ea typeface="+mn-ea"/>
        <a:cs typeface="+mn-cs"/>
      </a:defRPr>
    </a:lvl8pPr>
    <a:lvl9pPr marL="3657600" algn="l" defTabSz="914400" rtl="0" eaLnBrk="1" latinLnBrk="0" hangingPunct="1">
      <a:defRPr sz="2400" kern="1200">
        <a:solidFill>
          <a:schemeClr val="tx1"/>
        </a:solidFill>
        <a:latin typeface="Tahoma"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9449" autoAdjust="0"/>
  </p:normalViewPr>
  <p:slideViewPr>
    <p:cSldViewPr>
      <p:cViewPr>
        <p:scale>
          <a:sx n="90" d="100"/>
          <a:sy n="90" d="100"/>
        </p:scale>
        <p:origin x="-26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758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72C835A7-E8D7-47AF-8BA2-429947B728D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0E83FD41-A329-4465-A4E8-64C3F74E00B4}" type="slidenum">
              <a:rPr lang="en-US" smtClean="0"/>
              <a:pPr/>
              <a:t>1</a:t>
            </a:fld>
            <a:endParaRPr lang="en-US" smtClean="0"/>
          </a:p>
        </p:txBody>
      </p:sp>
      <p:sp>
        <p:nvSpPr>
          <p:cNvPr id="68611" name="Rectangle 2"/>
          <p:cNvSpPr>
            <a:spLocks noRot="1" noChangeArrowheads="1" noTextEdit="1"/>
          </p:cNvSpPr>
          <p:nvPr>
            <p:ph type="sldImg"/>
          </p:nvPr>
        </p:nvSpPr>
        <p:spPr>
          <a:xfrm>
            <a:off x="1143000" y="687388"/>
            <a:ext cx="4572000" cy="3429000"/>
          </a:xfrm>
          <a:ln/>
        </p:spPr>
      </p:sp>
      <p:sp>
        <p:nvSpPr>
          <p:cNvPr id="686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B5F3147D-0413-4D29-B2C1-EBDFF23961B5}" type="slidenum">
              <a:rPr lang="en-US" smtClean="0"/>
              <a:pPr/>
              <a:t>2</a:t>
            </a:fld>
            <a:endParaRPr lang="en-US" smtClean="0"/>
          </a:p>
        </p:txBody>
      </p:sp>
      <p:sp>
        <p:nvSpPr>
          <p:cNvPr id="69635" name="Rectangle 2"/>
          <p:cNvSpPr>
            <a:spLocks noRot="1" noChangeArrowheads="1" noTextEdit="1"/>
          </p:cNvSpPr>
          <p:nvPr>
            <p:ph type="sldImg"/>
          </p:nvPr>
        </p:nvSpPr>
        <p:spPr>
          <a:xfrm>
            <a:off x="1143000" y="687388"/>
            <a:ext cx="4572000" cy="3429000"/>
          </a:xfrm>
          <a:ln/>
        </p:spPr>
      </p:sp>
      <p:sp>
        <p:nvSpPr>
          <p:cNvPr id="696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46C6073C-4597-407B-BBD6-C4FDA3E4FA21}" type="slidenum">
              <a:rPr lang="en-US" smtClean="0"/>
              <a:pPr/>
              <a:t>3</a:t>
            </a:fld>
            <a:endParaRPr lang="en-US" smtClean="0"/>
          </a:p>
        </p:txBody>
      </p:sp>
      <p:sp>
        <p:nvSpPr>
          <p:cNvPr id="70659" name="Rectangle 2"/>
          <p:cNvSpPr>
            <a:spLocks noRot="1" noChangeArrowheads="1" noTextEdit="1"/>
          </p:cNvSpPr>
          <p:nvPr>
            <p:ph type="sldImg"/>
          </p:nvPr>
        </p:nvSpPr>
        <p:spPr>
          <a:xfrm>
            <a:off x="1143000" y="687388"/>
            <a:ext cx="4572000" cy="3429000"/>
          </a:xfrm>
          <a:ln/>
        </p:spPr>
      </p:sp>
      <p:sp>
        <p:nvSpPr>
          <p:cNvPr id="706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048EB546-1FFE-4EB9-9A89-CD6F708DE908}" type="slidenum">
              <a:rPr lang="en-US" smtClean="0"/>
              <a:pPr/>
              <a:t>7</a:t>
            </a:fld>
            <a:endParaRPr lang="en-US" smtClean="0"/>
          </a:p>
        </p:txBody>
      </p:sp>
      <p:sp>
        <p:nvSpPr>
          <p:cNvPr id="71683" name="Rectangle 2"/>
          <p:cNvSpPr>
            <a:spLocks noRot="1" noChangeArrowheads="1" noTextEdit="1"/>
          </p:cNvSpPr>
          <p:nvPr>
            <p:ph type="sldImg"/>
          </p:nvPr>
        </p:nvSpPr>
        <p:spPr>
          <a:xfrm>
            <a:off x="1143000" y="687388"/>
            <a:ext cx="4572000" cy="3429000"/>
          </a:xfrm>
          <a:ln/>
        </p:spPr>
      </p:sp>
      <p:sp>
        <p:nvSpPr>
          <p:cNvPr id="716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14006D77-FF15-4768-AFD6-12CC689468E9}" type="slidenum">
              <a:rPr lang="en-US" smtClean="0"/>
              <a:pPr/>
              <a:t>8</a:t>
            </a:fld>
            <a:endParaRPr lang="en-US" smtClean="0"/>
          </a:p>
        </p:txBody>
      </p:sp>
      <p:sp>
        <p:nvSpPr>
          <p:cNvPr id="72707" name="Rectangle 2"/>
          <p:cNvSpPr>
            <a:spLocks noRot="1" noChangeArrowheads="1" noTextEdit="1"/>
          </p:cNvSpPr>
          <p:nvPr>
            <p:ph type="sldImg"/>
          </p:nvPr>
        </p:nvSpPr>
        <p:spPr>
          <a:xfrm>
            <a:off x="1143000" y="687388"/>
            <a:ext cx="4572000" cy="3429000"/>
          </a:xfrm>
          <a:ln/>
        </p:spPr>
      </p:sp>
      <p:sp>
        <p:nvSpPr>
          <p:cNvPr id="727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83DCEE18-E6B1-471F-839E-BD2FF1EEE190}" type="slidenum">
              <a:rPr lang="en-US" smtClean="0"/>
              <a:pPr/>
              <a:t>9</a:t>
            </a:fld>
            <a:endParaRPr lang="en-US" smtClean="0"/>
          </a:p>
        </p:txBody>
      </p:sp>
      <p:sp>
        <p:nvSpPr>
          <p:cNvPr id="73731" name="Rectangle 2"/>
          <p:cNvSpPr>
            <a:spLocks noRot="1" noChangeArrowheads="1" noTextEdit="1"/>
          </p:cNvSpPr>
          <p:nvPr>
            <p:ph type="sldImg"/>
          </p:nvPr>
        </p:nvSpPr>
        <p:spPr>
          <a:xfrm>
            <a:off x="1143000" y="687388"/>
            <a:ext cx="4572000" cy="3429000"/>
          </a:xfrm>
          <a:ln/>
        </p:spPr>
      </p:sp>
      <p:sp>
        <p:nvSpPr>
          <p:cNvPr id="737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EEDDBB8D-6AF9-413C-AE8E-245F13E433CB}" type="slidenum">
              <a:rPr lang="en-US" smtClean="0"/>
              <a:pPr/>
              <a:t>10</a:t>
            </a:fld>
            <a:endParaRPr lang="en-US" smtClean="0"/>
          </a:p>
        </p:txBody>
      </p:sp>
      <p:sp>
        <p:nvSpPr>
          <p:cNvPr id="74755" name="Rectangle 2"/>
          <p:cNvSpPr>
            <a:spLocks noRot="1" noChangeArrowheads="1" noTextEdit="1"/>
          </p:cNvSpPr>
          <p:nvPr>
            <p:ph type="sldImg"/>
          </p:nvPr>
        </p:nvSpPr>
        <p:spPr>
          <a:xfrm>
            <a:off x="1143000" y="687388"/>
            <a:ext cx="4572000" cy="3429000"/>
          </a:xfrm>
          <a:ln/>
        </p:spPr>
      </p:sp>
      <p:sp>
        <p:nvSpPr>
          <p:cNvPr id="747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94D1D096-A4AC-4EF9-B5AB-83255361DDC8}" type="slidenum">
              <a:rPr lang="en-US" smtClean="0"/>
              <a:pPr/>
              <a:t>14</a:t>
            </a:fld>
            <a:endParaRPr lang="en-US" smtClean="0"/>
          </a:p>
        </p:txBody>
      </p:sp>
      <p:sp>
        <p:nvSpPr>
          <p:cNvPr id="75779" name="Rectangle 2"/>
          <p:cNvSpPr>
            <a:spLocks noRot="1" noChangeArrowheads="1" noTextEdit="1"/>
          </p:cNvSpPr>
          <p:nvPr>
            <p:ph type="sldImg"/>
          </p:nvPr>
        </p:nvSpPr>
        <p:spPr>
          <a:xfrm>
            <a:off x="1143000" y="687388"/>
            <a:ext cx="4572000" cy="3429000"/>
          </a:xfrm>
          <a:ln/>
        </p:spPr>
      </p:sp>
      <p:sp>
        <p:nvSpPr>
          <p:cNvPr id="757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AE84A05E-5D89-4AF9-B233-6C5203635AE7}" type="slidenum">
              <a:rPr lang="en-US" smtClean="0"/>
              <a:pPr/>
              <a:t>19</a:t>
            </a:fld>
            <a:endParaRPr lang="en-US" smtClean="0"/>
          </a:p>
        </p:txBody>
      </p:sp>
      <p:sp>
        <p:nvSpPr>
          <p:cNvPr id="76803" name="Rectangle 2"/>
          <p:cNvSpPr>
            <a:spLocks noRot="1" noChangeArrowheads="1" noTextEdit="1"/>
          </p:cNvSpPr>
          <p:nvPr>
            <p:ph type="sldImg"/>
          </p:nvPr>
        </p:nvSpPr>
        <p:spPr>
          <a:xfrm>
            <a:off x="1143000" y="687388"/>
            <a:ext cx="4572000" cy="3429000"/>
          </a:xfrm>
          <a:ln/>
        </p:spPr>
      </p:sp>
      <p:sp>
        <p:nvSpPr>
          <p:cNvPr id="768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F33C14FD-DDC0-43A5-962F-6D617860F683}" type="slidenum">
              <a:rPr lang="en-US" smtClean="0"/>
              <a:pPr/>
              <a:t>20</a:t>
            </a:fld>
            <a:endParaRPr lang="en-US" smtClean="0"/>
          </a:p>
        </p:txBody>
      </p:sp>
      <p:sp>
        <p:nvSpPr>
          <p:cNvPr id="77827" name="Rectangle 2"/>
          <p:cNvSpPr>
            <a:spLocks noRot="1" noChangeArrowheads="1" noTextEdit="1"/>
          </p:cNvSpPr>
          <p:nvPr>
            <p:ph type="sldImg"/>
          </p:nvPr>
        </p:nvSpPr>
        <p:spPr>
          <a:xfrm>
            <a:off x="1143000" y="687388"/>
            <a:ext cx="4572000" cy="3429000"/>
          </a:xfrm>
          <a:ln/>
        </p:spPr>
      </p:sp>
      <p:sp>
        <p:nvSpPr>
          <p:cNvPr id="778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FCA0317A-0733-4B01-95BC-4186AB96DA52}" type="slidenum">
              <a:rPr lang="en-US" smtClean="0"/>
              <a:pPr/>
              <a:t>21</a:t>
            </a:fld>
            <a:endParaRPr lang="en-US" smtClean="0"/>
          </a:p>
        </p:txBody>
      </p:sp>
      <p:sp>
        <p:nvSpPr>
          <p:cNvPr id="78851" name="Rectangle 2"/>
          <p:cNvSpPr>
            <a:spLocks noRot="1" noChangeArrowheads="1" noTextEdit="1"/>
          </p:cNvSpPr>
          <p:nvPr>
            <p:ph type="sldImg"/>
          </p:nvPr>
        </p:nvSpPr>
        <p:spPr>
          <a:xfrm>
            <a:off x="1143000" y="687388"/>
            <a:ext cx="4572000" cy="3429000"/>
          </a:xfrm>
          <a:ln/>
        </p:spPr>
      </p:sp>
      <p:sp>
        <p:nvSpPr>
          <p:cNvPr id="788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8D017913-10DB-46F2-97D2-6E0371CAA9F9}" type="slidenum">
              <a:rPr lang="en-US" smtClean="0"/>
              <a:pPr/>
              <a:t>26</a:t>
            </a:fld>
            <a:endParaRPr lang="en-US" smtClean="0"/>
          </a:p>
        </p:txBody>
      </p:sp>
      <p:sp>
        <p:nvSpPr>
          <p:cNvPr id="79875" name="Rectangle 2"/>
          <p:cNvSpPr>
            <a:spLocks noRot="1" noChangeArrowheads="1" noTextEdit="1"/>
          </p:cNvSpPr>
          <p:nvPr>
            <p:ph type="sldImg"/>
          </p:nvPr>
        </p:nvSpPr>
        <p:spPr>
          <a:xfrm>
            <a:off x="1146175" y="687388"/>
            <a:ext cx="4567238" cy="3425825"/>
          </a:xfrm>
          <a:ln w="12700" cap="flat"/>
        </p:spPr>
      </p:sp>
      <p:sp>
        <p:nvSpPr>
          <p:cNvPr id="79876" name="Rectangle 3"/>
          <p:cNvSpPr>
            <a:spLocks noGrp="1" noChangeArrowheads="1"/>
          </p:cNvSpPr>
          <p:nvPr>
            <p:ph type="body" idx="1"/>
          </p:nvPr>
        </p:nvSpPr>
        <p:spPr>
          <a:xfrm>
            <a:off x="914400" y="4343400"/>
            <a:ext cx="5029200" cy="4114800"/>
          </a:xfrm>
          <a:noFill/>
          <a:ln/>
        </p:spPr>
        <p:txBody>
          <a:bodyPr wrap="none" lIns="92075" tIns="46038" rIns="92075" bIns="46038"/>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38623D32-0BE0-4F00-BB40-E4C2C29DBB83}" type="slidenum">
              <a:rPr lang="en-US" smtClean="0"/>
              <a:pPr/>
              <a:t>27</a:t>
            </a:fld>
            <a:endParaRPr lang="en-US" smtClean="0"/>
          </a:p>
        </p:txBody>
      </p:sp>
      <p:sp>
        <p:nvSpPr>
          <p:cNvPr id="80899" name="Rectangle 2"/>
          <p:cNvSpPr>
            <a:spLocks noRot="1" noChangeArrowheads="1" noTextEdit="1"/>
          </p:cNvSpPr>
          <p:nvPr>
            <p:ph type="sldImg"/>
          </p:nvPr>
        </p:nvSpPr>
        <p:spPr>
          <a:xfrm>
            <a:off x="1146175" y="687388"/>
            <a:ext cx="4567238" cy="3425825"/>
          </a:xfrm>
          <a:ln w="12700" cap="flat"/>
        </p:spPr>
      </p:sp>
      <p:sp>
        <p:nvSpPr>
          <p:cNvPr id="80900" name="Rectangle 3"/>
          <p:cNvSpPr>
            <a:spLocks noGrp="1" noChangeArrowheads="1"/>
          </p:cNvSpPr>
          <p:nvPr>
            <p:ph type="body" idx="1"/>
          </p:nvPr>
        </p:nvSpPr>
        <p:spPr>
          <a:xfrm>
            <a:off x="914400" y="4343400"/>
            <a:ext cx="5029200" cy="4114800"/>
          </a:xfrm>
          <a:noFill/>
          <a:ln/>
        </p:spPr>
        <p:txBody>
          <a:bodyPr wrap="none" lIns="92075" tIns="46038" rIns="92075" bIns="46038"/>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D39F65A1-696E-4D75-9025-17388C1D75E7}" type="slidenum">
              <a:rPr lang="en-US" smtClean="0"/>
              <a:pPr/>
              <a:t>38</a:t>
            </a:fld>
            <a:endParaRPr lang="en-US" smtClean="0"/>
          </a:p>
        </p:txBody>
      </p:sp>
      <p:sp>
        <p:nvSpPr>
          <p:cNvPr id="81923" name="Rectangle 2"/>
          <p:cNvSpPr>
            <a:spLocks noRot="1" noChangeArrowheads="1" noTextEdit="1"/>
          </p:cNvSpPr>
          <p:nvPr>
            <p:ph type="sldImg"/>
          </p:nvPr>
        </p:nvSpPr>
        <p:spPr>
          <a:xfrm>
            <a:off x="1150938" y="692150"/>
            <a:ext cx="4556125" cy="3416300"/>
          </a:xfrm>
          <a:ln w="12700" cap="flat">
            <a:solidFill>
              <a:schemeClr val="tx1"/>
            </a:solidFill>
          </a:ln>
        </p:spPr>
      </p:sp>
      <p:sp>
        <p:nvSpPr>
          <p:cNvPr id="81924" name="Rectangle 3"/>
          <p:cNvSpPr>
            <a:spLocks noGrp="1" noChangeArrowheads="1"/>
          </p:cNvSpPr>
          <p:nvPr>
            <p:ph type="body" idx="1"/>
          </p:nvPr>
        </p:nvSpPr>
        <p:spPr>
          <a:xfrm>
            <a:off x="914400" y="4343400"/>
            <a:ext cx="5029200" cy="4114800"/>
          </a:xfrm>
          <a:noFill/>
          <a:ln/>
        </p:spPr>
        <p:txBody>
          <a:bodyPr lIns="92075" tIns="46038" rIns="92075" bIns="46038"/>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2E4F60C7-4794-418F-BCCA-553759FE49BE}" type="slidenum">
              <a:rPr lang="en-US" smtClean="0"/>
              <a:pPr/>
              <a:t>43</a:t>
            </a:fld>
            <a:endParaRPr lang="en-US" smtClean="0"/>
          </a:p>
        </p:txBody>
      </p:sp>
      <p:sp>
        <p:nvSpPr>
          <p:cNvPr id="82947" name="Rectangle 2"/>
          <p:cNvSpPr>
            <a:spLocks noRot="1" noChangeArrowheads="1" noTextEdit="1"/>
          </p:cNvSpPr>
          <p:nvPr>
            <p:ph type="sldImg"/>
          </p:nvPr>
        </p:nvSpPr>
        <p:spPr>
          <a:xfrm>
            <a:off x="1146175" y="687388"/>
            <a:ext cx="4567238" cy="3425825"/>
          </a:xfrm>
          <a:ln w="12700" cap="flat"/>
        </p:spPr>
      </p:sp>
      <p:sp>
        <p:nvSpPr>
          <p:cNvPr id="82948" name="Rectangle 3"/>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CBD268E2-0DE7-41E7-80FA-92AE5BC49665}" type="slidenum">
              <a:rPr lang="en-US" smtClean="0"/>
              <a:pPr/>
              <a:t>44</a:t>
            </a:fld>
            <a:endParaRPr lang="en-US" smtClean="0"/>
          </a:p>
        </p:txBody>
      </p:sp>
      <p:sp>
        <p:nvSpPr>
          <p:cNvPr id="83971" name="Rectangle 2"/>
          <p:cNvSpPr>
            <a:spLocks noRot="1" noChangeArrowheads="1" noTextEdit="1"/>
          </p:cNvSpPr>
          <p:nvPr>
            <p:ph type="sldImg"/>
          </p:nvPr>
        </p:nvSpPr>
        <p:spPr>
          <a:xfrm>
            <a:off x="1146175" y="687388"/>
            <a:ext cx="4567238" cy="3425825"/>
          </a:xfrm>
          <a:ln w="12700" cap="flat"/>
        </p:spPr>
      </p:sp>
      <p:sp>
        <p:nvSpPr>
          <p:cNvPr id="83972" name="Rectangle 3"/>
          <p:cNvSpPr>
            <a:spLocks noGrp="1" noChangeArrowheads="1"/>
          </p:cNvSpPr>
          <p:nvPr>
            <p:ph type="body" idx="1"/>
          </p:nvPr>
        </p:nvSpPr>
        <p:spPr>
          <a:xfrm>
            <a:off x="914400" y="4343400"/>
            <a:ext cx="5029200" cy="4114800"/>
          </a:xfrm>
          <a:noFill/>
          <a:ln/>
        </p:spPr>
        <p:txBody>
          <a:bodyPr lIns="92075" tIns="46038" rIns="92075" bIns="46038"/>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7"/>
          <p:cNvSpPr>
            <a:spLocks noChangeArrowheads="1"/>
          </p:cNvSpPr>
          <p:nvPr/>
        </p:nvSpPr>
        <p:spPr bwMode="auto">
          <a:xfrm>
            <a:off x="1360488" y="2228850"/>
            <a:ext cx="31750" cy="1600200"/>
          </a:xfrm>
          <a:prstGeom prst="rect">
            <a:avLst/>
          </a:prstGeom>
          <a:solidFill>
            <a:schemeClr val="bg2"/>
          </a:solidFill>
          <a:ln w="9525">
            <a:noFill/>
            <a:miter lim="800000"/>
            <a:headEnd/>
            <a:tailEnd/>
          </a:ln>
          <a:effectLst/>
        </p:spPr>
        <p:txBody>
          <a:bodyPr wrap="none" anchor="ctr"/>
          <a:lstStyle/>
          <a:p>
            <a:pPr>
              <a:defRPr/>
            </a:pPr>
            <a:endParaRPr lang="en-US"/>
          </a:p>
        </p:txBody>
      </p:sp>
      <p:sp>
        <p:nvSpPr>
          <p:cNvPr id="5" name="Rectangle 8"/>
          <p:cNvSpPr>
            <a:spLocks noChangeArrowheads="1"/>
          </p:cNvSpPr>
          <p:nvPr/>
        </p:nvSpPr>
        <p:spPr bwMode="auto">
          <a:xfrm flipV="1">
            <a:off x="450850" y="3546475"/>
            <a:ext cx="8693150" cy="55563"/>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en-US"/>
          </a:p>
        </p:txBody>
      </p:sp>
      <p:pic>
        <p:nvPicPr>
          <p:cNvPr id="6" name="Picture 9" descr="bsa_logo_clipart_rwb"/>
          <p:cNvPicPr>
            <a:picLocks noChangeAspect="1" noChangeArrowheads="1"/>
          </p:cNvPicPr>
          <p:nvPr/>
        </p:nvPicPr>
        <p:blipFill>
          <a:blip r:embed="rId2" cstate="print"/>
          <a:srcRect/>
          <a:stretch>
            <a:fillRect/>
          </a:stretch>
        </p:blipFill>
        <p:spPr bwMode="auto">
          <a:xfrm>
            <a:off x="314325" y="2286000"/>
            <a:ext cx="993775" cy="1143000"/>
          </a:xfrm>
          <a:prstGeom prst="rect">
            <a:avLst/>
          </a:prstGeom>
          <a:noFill/>
          <a:ln w="9525">
            <a:noFill/>
            <a:miter lim="800000"/>
            <a:headEnd/>
            <a:tailEnd/>
          </a:ln>
        </p:spPr>
      </p:pic>
      <p:sp>
        <p:nvSpPr>
          <p:cNvPr id="26626" name="Rectangle 2"/>
          <p:cNvSpPr>
            <a:spLocks noGrp="1" noChangeArrowheads="1"/>
          </p:cNvSpPr>
          <p:nvPr>
            <p:ph type="ctrTitle"/>
          </p:nvPr>
        </p:nvSpPr>
        <p:spPr>
          <a:xfrm>
            <a:off x="1524000" y="2286000"/>
            <a:ext cx="7162800" cy="1143000"/>
          </a:xfrm>
        </p:spPr>
        <p:txBody>
          <a:bodyPr/>
          <a:lstStyle>
            <a:lvl1pPr>
              <a:defRPr sz="4000"/>
            </a:lvl1pPr>
          </a:lstStyle>
          <a:p>
            <a:r>
              <a:rPr lang="en-US"/>
              <a:t>Click to edit Master title style</a:t>
            </a:r>
          </a:p>
        </p:txBody>
      </p:sp>
      <p:sp>
        <p:nvSpPr>
          <p:cNvPr id="26627" name="Rectangle 3"/>
          <p:cNvSpPr>
            <a:spLocks noGrp="1" noChangeArrowheads="1"/>
          </p:cNvSpPr>
          <p:nvPr>
            <p:ph type="subTitle" idx="1"/>
          </p:nvPr>
        </p:nvSpPr>
        <p:spPr>
          <a:xfrm>
            <a:off x="1524000" y="3886200"/>
            <a:ext cx="6248400" cy="1752600"/>
          </a:xfrm>
        </p:spPr>
        <p:txBody>
          <a:bodyPr/>
          <a:lstStyle>
            <a:lvl1pPr marL="0" indent="0" algn="ctr">
              <a:buFont typeface="Wingdings" pitchFamily="2" charset="2"/>
              <a:buNone/>
              <a:defRPr/>
            </a:lvl1pPr>
          </a:lstStyle>
          <a:p>
            <a:r>
              <a:rPr lang="en-US"/>
              <a:t>Click to edit Master subtitle style</a:t>
            </a:r>
          </a:p>
        </p:txBody>
      </p:sp>
      <p:sp>
        <p:nvSpPr>
          <p:cNvPr id="7" name="Rectangle 4"/>
          <p:cNvSpPr>
            <a:spLocks noGrp="1" noChangeArrowheads="1"/>
          </p:cNvSpPr>
          <p:nvPr>
            <p:ph type="dt" sz="half" idx="10"/>
          </p:nvPr>
        </p:nvSpPr>
        <p:spPr/>
        <p:txBody>
          <a:bodyPr/>
          <a:lstStyle>
            <a:lvl1pPr>
              <a:defRPr>
                <a:solidFill>
                  <a:schemeClr val="bg2"/>
                </a:solidFill>
              </a:defRPr>
            </a:lvl1pPr>
          </a:lstStyle>
          <a:p>
            <a:pPr>
              <a:defRPr/>
            </a:pPr>
            <a:endParaRPr lang="en-US"/>
          </a:p>
        </p:txBody>
      </p:sp>
      <p:sp>
        <p:nvSpPr>
          <p:cNvPr id="8" name="Rectangle 5"/>
          <p:cNvSpPr>
            <a:spLocks noGrp="1" noChangeArrowheads="1"/>
          </p:cNvSpPr>
          <p:nvPr>
            <p:ph type="ftr" sz="quarter" idx="11"/>
          </p:nvPr>
        </p:nvSpPr>
        <p:spPr>
          <a:xfrm>
            <a:off x="3276600" y="6400800"/>
            <a:ext cx="2895600" cy="457200"/>
          </a:xfrm>
        </p:spPr>
        <p:txBody>
          <a:bodyPr/>
          <a:lstStyle>
            <a:lvl1pPr>
              <a:defRPr>
                <a:solidFill>
                  <a:schemeClr val="bg2"/>
                </a:solidFill>
              </a:defRPr>
            </a:lvl1pPr>
          </a:lstStyle>
          <a:p>
            <a:pPr>
              <a:defRPr/>
            </a:pPr>
            <a:endParaRPr lang="en-US"/>
          </a:p>
        </p:txBody>
      </p:sp>
      <p:sp>
        <p:nvSpPr>
          <p:cNvPr id="9" name="Rectangle 6"/>
          <p:cNvSpPr>
            <a:spLocks noGrp="1" noChangeArrowheads="1"/>
          </p:cNvSpPr>
          <p:nvPr>
            <p:ph type="sldNum" sz="quarter" idx="12"/>
          </p:nvPr>
        </p:nvSpPr>
        <p:spPr/>
        <p:txBody>
          <a:bodyPr/>
          <a:lstStyle>
            <a:lvl1pPr>
              <a:defRPr>
                <a:solidFill>
                  <a:schemeClr val="bg2"/>
                </a:solidFill>
              </a:defRPr>
            </a:lvl1pPr>
          </a:lstStyle>
          <a:p>
            <a:pPr>
              <a:defRPr/>
            </a:pPr>
            <a:fld id="{4E44A8BB-52E4-4D3C-8D2D-1D6D5C11792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019F447B-2894-42BC-A5E5-8775625958A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32159637-2FB7-4C1D-83E8-B622439AD57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524000"/>
            <a:ext cx="3943350" cy="46085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10150" y="1524000"/>
            <a:ext cx="3944938" cy="46085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804205E8-391B-4C27-ADA6-E63BB375230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dt" sz="half" idx="10"/>
          </p:nvPr>
        </p:nvSpPr>
        <p:spPr>
          <a:ln/>
        </p:spPr>
        <p:txBody>
          <a:bodyPr/>
          <a:lstStyle>
            <a:lvl1pPr>
              <a:defRPr/>
            </a:lvl1pPr>
          </a:lstStyle>
          <a:p>
            <a:pPr>
              <a:defRPr/>
            </a:pPr>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
        <p:nvSpPr>
          <p:cNvPr id="9" name="Rectangle 8"/>
          <p:cNvSpPr>
            <a:spLocks noGrp="1" noChangeArrowheads="1"/>
          </p:cNvSpPr>
          <p:nvPr>
            <p:ph type="sldNum" sz="quarter" idx="12"/>
          </p:nvPr>
        </p:nvSpPr>
        <p:spPr>
          <a:ln/>
        </p:spPr>
        <p:txBody>
          <a:bodyPr/>
          <a:lstStyle>
            <a:lvl1pPr>
              <a:defRPr/>
            </a:lvl1pPr>
          </a:lstStyle>
          <a:p>
            <a:pPr>
              <a:defRPr/>
            </a:pPr>
            <a:fld id="{D61E189D-5266-4256-86EB-EF5E5D25CC71}"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dt" sz="half" idx="10"/>
          </p:nvPr>
        </p:nvSpPr>
        <p:spPr>
          <a:ln/>
        </p:spPr>
        <p:txBody>
          <a:bodyPr/>
          <a:lstStyle>
            <a:lvl1pPr>
              <a:defRPr/>
            </a:lvl1pPr>
          </a:lstStyle>
          <a:p>
            <a:pPr>
              <a:defRPr/>
            </a:pPr>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
        <p:nvSpPr>
          <p:cNvPr id="5" name="Rectangle 8"/>
          <p:cNvSpPr>
            <a:spLocks noGrp="1" noChangeArrowheads="1"/>
          </p:cNvSpPr>
          <p:nvPr>
            <p:ph type="sldNum" sz="quarter" idx="12"/>
          </p:nvPr>
        </p:nvSpPr>
        <p:spPr>
          <a:ln/>
        </p:spPr>
        <p:txBody>
          <a:bodyPr/>
          <a:lstStyle>
            <a:lvl1pPr>
              <a:defRPr/>
            </a:lvl1pPr>
          </a:lstStyle>
          <a:p>
            <a:pPr>
              <a:defRPr/>
            </a:pPr>
            <a:fld id="{A2833DF3-2B6A-4024-9EFD-EDFB4146070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
        <p:nvSpPr>
          <p:cNvPr id="4" name="Rectangle 8"/>
          <p:cNvSpPr>
            <a:spLocks noGrp="1" noChangeArrowheads="1"/>
          </p:cNvSpPr>
          <p:nvPr>
            <p:ph type="sldNum" sz="quarter" idx="12"/>
          </p:nvPr>
        </p:nvSpPr>
        <p:spPr>
          <a:ln/>
        </p:spPr>
        <p:txBody>
          <a:bodyPr/>
          <a:lstStyle>
            <a:lvl1pPr>
              <a:defRPr/>
            </a:lvl1pPr>
          </a:lstStyle>
          <a:p>
            <a:pPr>
              <a:defRPr/>
            </a:pPr>
            <a:fld id="{681E9332-B364-4429-A0E8-92CAAEA5AFEE}"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19BBA3C9-9724-4260-A006-30AB7DE3F77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5F20EFE6-9F9B-4982-9A17-E62CD0ED758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F162056B-85B1-4180-9CFD-A0D28D05B32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45313" y="0"/>
            <a:ext cx="2009775" cy="61325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0"/>
            <a:ext cx="5878513" cy="61325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EC47045A-0BB2-4269-AB45-8CB99656E690}"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953375"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524000"/>
            <a:ext cx="3943350" cy="46085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10150" y="1524000"/>
            <a:ext cx="3944938" cy="2227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10150" y="3903663"/>
            <a:ext cx="3944938" cy="2228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dt" sz="half" idx="10"/>
          </p:nvPr>
        </p:nvSpPr>
        <p:spPr>
          <a:ln/>
        </p:spPr>
        <p:txBody>
          <a:bodyPr/>
          <a:lstStyle>
            <a:lvl1pPr>
              <a:defRPr/>
            </a:lvl1pPr>
          </a:lstStyle>
          <a:p>
            <a:pPr>
              <a:defRPr/>
            </a:pPr>
            <a:endParaRPr lang="en-US"/>
          </a:p>
        </p:txBody>
      </p:sp>
      <p:sp>
        <p:nvSpPr>
          <p:cNvPr id="7" name="Rectangle 7"/>
          <p:cNvSpPr>
            <a:spLocks noGrp="1" noChangeArrowheads="1"/>
          </p:cNvSpPr>
          <p:nvPr>
            <p:ph type="ftr" sz="quarter" idx="11"/>
          </p:nvPr>
        </p:nvSpPr>
        <p:spPr>
          <a:ln/>
        </p:spPr>
        <p:txBody>
          <a:bodyPr/>
          <a:lstStyle>
            <a:lvl1pPr>
              <a:defRPr/>
            </a:lvl1pPr>
          </a:lstStyle>
          <a:p>
            <a:pPr>
              <a:defRPr/>
            </a:pPr>
            <a:endParaRPr lang="en-US"/>
          </a:p>
        </p:txBody>
      </p:sp>
      <p:sp>
        <p:nvSpPr>
          <p:cNvPr id="8" name="Rectangle 8"/>
          <p:cNvSpPr>
            <a:spLocks noGrp="1" noChangeArrowheads="1"/>
          </p:cNvSpPr>
          <p:nvPr>
            <p:ph type="sldNum" sz="quarter" idx="12"/>
          </p:nvPr>
        </p:nvSpPr>
        <p:spPr>
          <a:ln/>
        </p:spPr>
        <p:txBody>
          <a:bodyPr/>
          <a:lstStyle>
            <a:lvl1pPr>
              <a:defRPr/>
            </a:lvl1pPr>
          </a:lstStyle>
          <a:p>
            <a:pPr>
              <a:defRPr/>
            </a:pPr>
            <a:fld id="{DC1BDF77-7E57-43FD-84D1-EEE00E0363F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953375"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524000"/>
            <a:ext cx="3943350" cy="46085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10150" y="1524000"/>
            <a:ext cx="3944938" cy="46085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DE7479A5-BE13-4AE2-BF15-E1AB95F1186A}"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0"/>
            <a:ext cx="7953375"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524000"/>
            <a:ext cx="3943350" cy="46085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10150" y="1524000"/>
            <a:ext cx="3944938" cy="22272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010150" y="3903663"/>
            <a:ext cx="3944938" cy="22288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
          <p:cNvSpPr>
            <a:spLocks noGrp="1" noChangeArrowheads="1"/>
          </p:cNvSpPr>
          <p:nvPr>
            <p:ph type="dt" sz="half" idx="10"/>
          </p:nvPr>
        </p:nvSpPr>
        <p:spPr>
          <a:ln/>
        </p:spPr>
        <p:txBody>
          <a:bodyPr/>
          <a:lstStyle>
            <a:lvl1pPr>
              <a:defRPr/>
            </a:lvl1pPr>
          </a:lstStyle>
          <a:p>
            <a:pPr>
              <a:defRPr/>
            </a:pPr>
            <a:endParaRPr lang="en-US"/>
          </a:p>
        </p:txBody>
      </p:sp>
      <p:sp>
        <p:nvSpPr>
          <p:cNvPr id="7" name="Rectangle 7"/>
          <p:cNvSpPr>
            <a:spLocks noGrp="1" noChangeArrowheads="1"/>
          </p:cNvSpPr>
          <p:nvPr>
            <p:ph type="ftr" sz="quarter" idx="11"/>
          </p:nvPr>
        </p:nvSpPr>
        <p:spPr>
          <a:ln/>
        </p:spPr>
        <p:txBody>
          <a:bodyPr/>
          <a:lstStyle>
            <a:lvl1pPr>
              <a:defRPr/>
            </a:lvl1pPr>
          </a:lstStyle>
          <a:p>
            <a:pPr>
              <a:defRPr/>
            </a:pPr>
            <a:endParaRPr lang="en-US"/>
          </a:p>
        </p:txBody>
      </p:sp>
      <p:sp>
        <p:nvSpPr>
          <p:cNvPr id="8" name="Rectangle 8"/>
          <p:cNvSpPr>
            <a:spLocks noGrp="1" noChangeArrowheads="1"/>
          </p:cNvSpPr>
          <p:nvPr>
            <p:ph type="sldNum" sz="quarter" idx="12"/>
          </p:nvPr>
        </p:nvSpPr>
        <p:spPr>
          <a:ln/>
        </p:spPr>
        <p:txBody>
          <a:bodyPr/>
          <a:lstStyle>
            <a:lvl1pPr>
              <a:defRPr/>
            </a:lvl1pPr>
          </a:lstStyle>
          <a:p>
            <a:pPr>
              <a:defRPr/>
            </a:pPr>
            <a:fld id="{06AFDD9B-B6F8-4FB8-85B9-6F41B94D6934}"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719263"/>
            <a:ext cx="8229600" cy="4411662"/>
          </a:xfrm>
        </p:spPr>
        <p:txBody>
          <a:bodyPr/>
          <a:lstStyle/>
          <a:p>
            <a:pPr lvl="0"/>
            <a:endParaRPr lang="en-US" noProof="0"/>
          </a:p>
        </p:txBody>
      </p:sp>
      <p:sp>
        <p:nvSpPr>
          <p:cNvPr id="4" name="Date Placeholder 3"/>
          <p:cNvSpPr>
            <a:spLocks noGrp="1"/>
          </p:cNvSpPr>
          <p:nvPr>
            <p:ph type="dt" sz="half" idx="10"/>
          </p:nvPr>
        </p:nvSpPr>
        <p:spPr>
          <a:xfrm>
            <a:off x="457200" y="6248400"/>
            <a:ext cx="2133600" cy="457200"/>
          </a:xfrm>
        </p:spPr>
        <p:txBody>
          <a:bodyPr/>
          <a:lstStyle>
            <a:lvl1pPr>
              <a:defRPr/>
            </a:lvl1pPr>
          </a:lstStyle>
          <a:p>
            <a:pPr>
              <a:defRPr/>
            </a:pPr>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pPr>
              <a:defRPr/>
            </a:pPr>
            <a:fld id="{5C339BB0-AD2E-4515-9321-89E9DA5E996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ChangeArrowheads="1"/>
          </p:cNvSpPr>
          <p:nvPr/>
        </p:nvSpPr>
        <p:spPr bwMode="gray">
          <a:xfrm>
            <a:off x="762000" y="381000"/>
            <a:ext cx="31750" cy="1052513"/>
          </a:xfrm>
          <a:prstGeom prst="rect">
            <a:avLst/>
          </a:prstGeom>
          <a:solidFill>
            <a:schemeClr val="bg2"/>
          </a:solidFill>
          <a:ln w="9525">
            <a:noFill/>
            <a:miter lim="800000"/>
            <a:headEnd/>
            <a:tailEnd/>
          </a:ln>
          <a:effectLst/>
        </p:spPr>
        <p:txBody>
          <a:bodyPr wrap="none" anchor="ctr"/>
          <a:lstStyle/>
          <a:p>
            <a:pPr algn="ctr">
              <a:defRPr/>
            </a:pPr>
            <a:endParaRPr kumimoji="1" lang="en-US"/>
          </a:p>
        </p:txBody>
      </p:sp>
      <p:sp>
        <p:nvSpPr>
          <p:cNvPr id="25603" name="Rectangle 3"/>
          <p:cNvSpPr>
            <a:spLocks noChangeArrowheads="1"/>
          </p:cNvSpPr>
          <p:nvPr/>
        </p:nvSpPr>
        <p:spPr bwMode="gray">
          <a:xfrm>
            <a:off x="442913" y="11715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kumimoji="1" lang="en-US"/>
          </a:p>
        </p:txBody>
      </p:sp>
      <p:sp>
        <p:nvSpPr>
          <p:cNvPr id="3076" name="Rectangle 4"/>
          <p:cNvSpPr>
            <a:spLocks noGrp="1" noChangeArrowheads="1"/>
          </p:cNvSpPr>
          <p:nvPr>
            <p:ph type="title"/>
          </p:nvPr>
        </p:nvSpPr>
        <p:spPr bwMode="auto">
          <a:xfrm>
            <a:off x="914400" y="0"/>
            <a:ext cx="7953375"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3077" name="Rectangle 5"/>
          <p:cNvSpPr>
            <a:spLocks noGrp="1" noChangeArrowheads="1"/>
          </p:cNvSpPr>
          <p:nvPr>
            <p:ph type="body" idx="1"/>
          </p:nvPr>
        </p:nvSpPr>
        <p:spPr bwMode="auto">
          <a:xfrm>
            <a:off x="914400" y="1524000"/>
            <a:ext cx="8040688" cy="46085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606" name="Rectangle 6"/>
          <p:cNvSpPr>
            <a:spLocks noGrp="1" noChangeArrowheads="1"/>
          </p:cNvSpPr>
          <p:nvPr>
            <p:ph type="dt" sz="half" idx="2"/>
          </p:nvPr>
        </p:nvSpPr>
        <p:spPr bwMode="auto">
          <a:xfrm>
            <a:off x="0" y="64008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lvl1pPr>
          </a:lstStyle>
          <a:p>
            <a:pPr>
              <a:defRPr/>
            </a:pPr>
            <a:endParaRPr lang="en-US"/>
          </a:p>
        </p:txBody>
      </p:sp>
      <p:sp>
        <p:nvSpPr>
          <p:cNvPr id="25607" name="Rectangle 7"/>
          <p:cNvSpPr>
            <a:spLocks noGrp="1" noChangeArrowheads="1"/>
          </p:cNvSpPr>
          <p:nvPr>
            <p:ph type="ftr" sz="quarter" idx="3"/>
          </p:nvPr>
        </p:nvSpPr>
        <p:spPr bwMode="auto">
          <a:xfrm>
            <a:off x="3352800" y="64008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lvl1pPr>
          </a:lstStyle>
          <a:p>
            <a:pPr>
              <a:defRPr/>
            </a:pPr>
            <a:endParaRPr lang="en-US"/>
          </a:p>
        </p:txBody>
      </p:sp>
      <p:sp>
        <p:nvSpPr>
          <p:cNvPr id="25608" name="Rectangle 8"/>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lvl1pPr>
          </a:lstStyle>
          <a:p>
            <a:pPr>
              <a:defRPr/>
            </a:pPr>
            <a:fld id="{6D7A79CD-89B1-4874-A140-A876F8BD384E}" type="slidenum">
              <a:rPr lang="en-US"/>
              <a:pPr>
                <a:defRPr/>
              </a:pPr>
              <a:t>‹#›</a:t>
            </a:fld>
            <a:endParaRPr lang="en-US"/>
          </a:p>
        </p:txBody>
      </p:sp>
      <p:pic>
        <p:nvPicPr>
          <p:cNvPr id="3081" name="Picture 9" descr="bsa_logo_clipart_rwb"/>
          <p:cNvPicPr>
            <a:picLocks noChangeAspect="1" noChangeArrowheads="1"/>
          </p:cNvPicPr>
          <p:nvPr/>
        </p:nvPicPr>
        <p:blipFill>
          <a:blip r:embed="rId17" cstate="print"/>
          <a:srcRect/>
          <a:stretch>
            <a:fillRect/>
          </a:stretch>
        </p:blipFill>
        <p:spPr bwMode="auto">
          <a:xfrm>
            <a:off x="152400" y="457200"/>
            <a:ext cx="530225" cy="6096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97"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 id="2147483794" r:id="rId12"/>
    <p:sldLayoutId id="2147483795" r:id="rId13"/>
    <p:sldLayoutId id="2147483796" r:id="rId14"/>
    <p:sldLayoutId id="2147483798" r:id="rId15"/>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charset="0"/>
        </a:defRPr>
      </a:lvl2pPr>
      <a:lvl3pPr algn="l" rtl="0" eaLnBrk="0" fontAlgn="base" hangingPunct="0">
        <a:spcBef>
          <a:spcPct val="0"/>
        </a:spcBef>
        <a:spcAft>
          <a:spcPct val="0"/>
        </a:spcAft>
        <a:defRPr sz="4400">
          <a:solidFill>
            <a:schemeClr val="tx2"/>
          </a:solidFill>
          <a:latin typeface="Tahoma" charset="0"/>
        </a:defRPr>
      </a:lvl3pPr>
      <a:lvl4pPr algn="l" rtl="0" eaLnBrk="0" fontAlgn="base" hangingPunct="0">
        <a:spcBef>
          <a:spcPct val="0"/>
        </a:spcBef>
        <a:spcAft>
          <a:spcPct val="0"/>
        </a:spcAft>
        <a:defRPr sz="4400">
          <a:solidFill>
            <a:schemeClr val="tx2"/>
          </a:solidFill>
          <a:latin typeface="Tahoma" charset="0"/>
        </a:defRPr>
      </a:lvl4pPr>
      <a:lvl5pPr algn="l" rtl="0" eaLnBrk="0" fontAlgn="base" hangingPunct="0">
        <a:spcBef>
          <a:spcPct val="0"/>
        </a:spcBef>
        <a:spcAft>
          <a:spcPct val="0"/>
        </a:spcAft>
        <a:defRPr sz="4400">
          <a:solidFill>
            <a:schemeClr val="tx2"/>
          </a:solidFill>
          <a:latin typeface="Tahoma" charset="0"/>
        </a:defRPr>
      </a:lvl5pPr>
      <a:lvl6pPr marL="457200" algn="l" rtl="0" fontAlgn="base">
        <a:spcBef>
          <a:spcPct val="0"/>
        </a:spcBef>
        <a:spcAft>
          <a:spcPct val="0"/>
        </a:spcAft>
        <a:defRPr sz="4400">
          <a:solidFill>
            <a:schemeClr val="tx2"/>
          </a:solidFill>
          <a:latin typeface="Tahoma" charset="0"/>
        </a:defRPr>
      </a:lvl6pPr>
      <a:lvl7pPr marL="914400" algn="l" rtl="0" fontAlgn="base">
        <a:spcBef>
          <a:spcPct val="0"/>
        </a:spcBef>
        <a:spcAft>
          <a:spcPct val="0"/>
        </a:spcAft>
        <a:defRPr sz="4400">
          <a:solidFill>
            <a:schemeClr val="tx2"/>
          </a:solidFill>
          <a:latin typeface="Tahoma" charset="0"/>
        </a:defRPr>
      </a:lvl7pPr>
      <a:lvl8pPr marL="1371600" algn="l" rtl="0" fontAlgn="base">
        <a:spcBef>
          <a:spcPct val="0"/>
        </a:spcBef>
        <a:spcAft>
          <a:spcPct val="0"/>
        </a:spcAft>
        <a:defRPr sz="4400">
          <a:solidFill>
            <a:schemeClr val="tx2"/>
          </a:solidFill>
          <a:latin typeface="Tahoma" charset="0"/>
        </a:defRPr>
      </a:lvl8pPr>
      <a:lvl9pPr marL="1828800" algn="l" rtl="0" fontAlgn="base">
        <a:spcBef>
          <a:spcPct val="0"/>
        </a:spcBef>
        <a:spcAft>
          <a:spcPct val="0"/>
        </a:spcAft>
        <a:defRPr sz="4400">
          <a:solidFill>
            <a:schemeClr val="tx2"/>
          </a:solidFill>
          <a:latin typeface="Tahoma"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remon@compunetLTD.com" TargetMode="Externa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creativecommons.org/licenses/by-nc-sa/3.0/us/" TargetMode="External"/><Relationship Id="rId5" Type="http://schemas.openxmlformats.org/officeDocument/2006/relationships/image" Target="../media/image3.w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8.wmf"/><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5.png"/><Relationship Id="rId7" Type="http://schemas.openxmlformats.org/officeDocument/2006/relationships/image" Target="../media/image8.wmf"/><Relationship Id="rId2" Type="http://schemas.openxmlformats.org/officeDocument/2006/relationships/image" Target="../media/image14.wmf"/><Relationship Id="rId1" Type="http://schemas.openxmlformats.org/officeDocument/2006/relationships/slideLayout" Target="../slideLayouts/slideLayout2.xml"/><Relationship Id="rId6" Type="http://schemas.openxmlformats.org/officeDocument/2006/relationships/image" Target="../media/image5.wmf"/><Relationship Id="rId5" Type="http://schemas.openxmlformats.org/officeDocument/2006/relationships/image" Target="../media/image3.wmf"/><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css.msu.edu/PC-Guide/MotherBoard.cf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1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jimprice.com/jim-asc.htm" TargetMode="Externa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58.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hyperlink" Target="mailto:jremon@compunetLTD.com"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1447800" y="2286000"/>
            <a:ext cx="7162800" cy="1143000"/>
          </a:xfrm>
        </p:spPr>
        <p:txBody>
          <a:bodyPr/>
          <a:lstStyle/>
          <a:p>
            <a:pPr eaLnBrk="1" hangingPunct="1"/>
            <a:r>
              <a:rPr lang="en-US" smtClean="0"/>
              <a:t>Computer Merit Badge</a:t>
            </a:r>
          </a:p>
        </p:txBody>
      </p:sp>
      <p:sp>
        <p:nvSpPr>
          <p:cNvPr id="6147" name="Rectangle 3"/>
          <p:cNvSpPr>
            <a:spLocks noGrp="1" noChangeArrowheads="1"/>
          </p:cNvSpPr>
          <p:nvPr>
            <p:ph type="subTitle" idx="1"/>
          </p:nvPr>
        </p:nvSpPr>
        <p:spPr>
          <a:xfrm>
            <a:off x="1524000" y="3886200"/>
            <a:ext cx="6248400" cy="1295400"/>
          </a:xfrm>
        </p:spPr>
        <p:txBody>
          <a:bodyPr/>
          <a:lstStyle/>
          <a:p>
            <a:pPr eaLnBrk="1" hangingPunct="1">
              <a:lnSpc>
                <a:spcPct val="80000"/>
              </a:lnSpc>
            </a:pPr>
            <a:r>
              <a:rPr lang="en-US" sz="2000" smtClean="0"/>
              <a:t>Christ The King Troop 45</a:t>
            </a:r>
          </a:p>
          <a:p>
            <a:pPr eaLnBrk="1" hangingPunct="1">
              <a:lnSpc>
                <a:spcPct val="80000"/>
              </a:lnSpc>
            </a:pPr>
            <a:r>
              <a:rPr lang="en-US" sz="2000" smtClean="0"/>
              <a:t>Jose Remon</a:t>
            </a:r>
          </a:p>
          <a:p>
            <a:pPr eaLnBrk="1" hangingPunct="1">
              <a:lnSpc>
                <a:spcPct val="80000"/>
              </a:lnSpc>
            </a:pPr>
            <a:r>
              <a:rPr lang="en-US" sz="2000" smtClean="0">
                <a:hlinkClick r:id="rId3"/>
              </a:rPr>
              <a:t>jremon@compunetLTD.com</a:t>
            </a:r>
            <a:endParaRPr lang="en-US" sz="2000" smtClean="0"/>
          </a:p>
          <a:p>
            <a:pPr eaLnBrk="1" hangingPunct="1">
              <a:lnSpc>
                <a:spcPct val="80000"/>
              </a:lnSpc>
            </a:pPr>
            <a:endParaRPr lang="en-US" sz="2000" smtClean="0"/>
          </a:p>
        </p:txBody>
      </p:sp>
      <p:sp>
        <p:nvSpPr>
          <p:cNvPr id="6148" name="TextBox 5"/>
          <p:cNvSpPr txBox="1">
            <a:spLocks noChangeArrowheads="1"/>
          </p:cNvSpPr>
          <p:nvPr/>
        </p:nvSpPr>
        <p:spPr bwMode="auto">
          <a:xfrm>
            <a:off x="5562600" y="5638800"/>
            <a:ext cx="3048000" cy="1077913"/>
          </a:xfrm>
          <a:prstGeom prst="rect">
            <a:avLst/>
          </a:prstGeom>
          <a:noFill/>
          <a:ln w="9525">
            <a:noFill/>
            <a:miter lim="800000"/>
            <a:headEnd/>
            <a:tailEnd/>
          </a:ln>
        </p:spPr>
        <p:txBody>
          <a:bodyPr>
            <a:spAutoFit/>
          </a:bodyPr>
          <a:lstStyle/>
          <a:p>
            <a:pPr>
              <a:lnSpc>
                <a:spcPct val="80000"/>
              </a:lnSpc>
            </a:pPr>
            <a:r>
              <a:rPr lang="en-US" sz="2000"/>
              <a:t>With Permission from:</a:t>
            </a:r>
          </a:p>
          <a:p>
            <a:pPr>
              <a:lnSpc>
                <a:spcPct val="80000"/>
              </a:lnSpc>
            </a:pPr>
            <a:r>
              <a:rPr lang="en-US" sz="2000"/>
              <a:t>Tom Foss &amp; Chris Strauss</a:t>
            </a:r>
          </a:p>
          <a:p>
            <a:pPr>
              <a:lnSpc>
                <a:spcPct val="80000"/>
              </a:lnSpc>
            </a:pPr>
            <a:endParaRPr lang="en-US" sz="2000"/>
          </a:p>
          <a:p>
            <a:pPr>
              <a:lnSpc>
                <a:spcPct val="80000"/>
              </a:lnSpc>
            </a:pPr>
            <a:endParaRPr lang="en-US" sz="2000"/>
          </a:p>
        </p:txBody>
      </p:sp>
      <p:pic>
        <p:nvPicPr>
          <p:cNvPr id="6149" name="Picture 4" descr="Computer - Merit Badge.gif"/>
          <p:cNvPicPr>
            <a:picLocks noChangeAspect="1"/>
          </p:cNvPicPr>
          <p:nvPr/>
        </p:nvPicPr>
        <p:blipFill>
          <a:blip r:embed="rId4" cstate="print"/>
          <a:srcRect/>
          <a:stretch>
            <a:fillRect/>
          </a:stretch>
        </p:blipFill>
        <p:spPr bwMode="auto">
          <a:xfrm>
            <a:off x="6934200" y="2514600"/>
            <a:ext cx="1341438" cy="1143000"/>
          </a:xfrm>
          <a:prstGeom prst="rect">
            <a:avLst/>
          </a:prstGeom>
          <a:noFill/>
          <a:ln w="9525">
            <a:noFill/>
            <a:miter lim="800000"/>
            <a:headEnd/>
            <a:tailEnd/>
          </a:ln>
        </p:spPr>
      </p:pic>
      <p:pic>
        <p:nvPicPr>
          <p:cNvPr id="6150" name="Picture 5" descr="C:\Users\Jose\Pictures\Microsoft Clip Organizer\j0440454.wmf"/>
          <p:cNvPicPr>
            <a:picLocks noChangeAspect="1" noChangeArrowheads="1"/>
          </p:cNvPicPr>
          <p:nvPr/>
        </p:nvPicPr>
        <p:blipFill>
          <a:blip r:embed="rId5" cstate="print"/>
          <a:srcRect/>
          <a:stretch>
            <a:fillRect/>
          </a:stretch>
        </p:blipFill>
        <p:spPr bwMode="auto">
          <a:xfrm>
            <a:off x="838200" y="4648200"/>
            <a:ext cx="1412875" cy="1828800"/>
          </a:xfrm>
          <a:prstGeom prst="rect">
            <a:avLst/>
          </a:prstGeom>
          <a:noFill/>
          <a:ln w="9525">
            <a:noFill/>
            <a:miter lim="800000"/>
            <a:headEnd/>
            <a:tailEnd/>
          </a:ln>
        </p:spPr>
      </p:pic>
      <p:sp>
        <p:nvSpPr>
          <p:cNvPr id="7" name="TextBox 6"/>
          <p:cNvSpPr txBox="1"/>
          <p:nvPr/>
        </p:nvSpPr>
        <p:spPr>
          <a:xfrm>
            <a:off x="6248400" y="6477000"/>
            <a:ext cx="2514600" cy="307777"/>
          </a:xfrm>
          <a:prstGeom prst="rect">
            <a:avLst/>
          </a:prstGeom>
          <a:noFill/>
        </p:spPr>
        <p:txBody>
          <a:bodyPr wrap="square" rtlCol="0">
            <a:spAutoFit/>
          </a:bodyPr>
          <a:lstStyle/>
          <a:p>
            <a:pPr algn="ctr"/>
            <a:r>
              <a:rPr lang="en-US" sz="1400" dirty="0" smtClean="0"/>
              <a:t>Updated March 2010</a:t>
            </a:r>
            <a:endParaRPr lang="en-US" sz="1400" dirty="0"/>
          </a:p>
        </p:txBody>
      </p:sp>
      <p:pic>
        <p:nvPicPr>
          <p:cNvPr id="6151" name="Picture 7">
            <a:hlinkClick r:id="rId6"/>
          </p:cNvPr>
          <p:cNvPicPr>
            <a:picLocks noChangeAspect="1" noChangeArrowheads="1"/>
          </p:cNvPicPr>
          <p:nvPr/>
        </p:nvPicPr>
        <p:blipFill>
          <a:blip r:embed="rId7" cstate="print"/>
          <a:srcRect/>
          <a:stretch>
            <a:fillRect/>
          </a:stretch>
        </p:blipFill>
        <p:spPr bwMode="auto">
          <a:xfrm>
            <a:off x="5791200" y="6430944"/>
            <a:ext cx="838200" cy="295275"/>
          </a:xfrm>
          <a:prstGeom prst="rect">
            <a:avLst/>
          </a:prstGeom>
          <a:noFill/>
          <a:ln w="9525" cap="flat" cmpd="sng">
            <a:noFill/>
            <a:prstDash val="solid"/>
            <a:miter lim="800000"/>
            <a:headEnd type="none" w="med" len="med"/>
            <a:tailEnd type="none" w="med" len="me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smtClean="0"/>
              <a:t>Requirements</a:t>
            </a:r>
          </a:p>
        </p:txBody>
      </p:sp>
      <p:sp>
        <p:nvSpPr>
          <p:cNvPr id="6147" name="Rectangle 3"/>
          <p:cNvSpPr>
            <a:spLocks noGrp="1" noChangeArrowheads="1"/>
          </p:cNvSpPr>
          <p:nvPr>
            <p:ph type="body" idx="1"/>
          </p:nvPr>
        </p:nvSpPr>
        <p:spPr/>
        <p:txBody>
          <a:bodyPr/>
          <a:lstStyle/>
          <a:p>
            <a:pPr eaLnBrk="1" hangingPunct="1">
              <a:defRPr/>
            </a:pPr>
            <a:r>
              <a:rPr lang="en-US" sz="1400" dirty="0" smtClean="0"/>
              <a:t>Discuss with your counselor the tips for online safety.</a:t>
            </a:r>
          </a:p>
          <a:p>
            <a:pPr eaLnBrk="1" hangingPunct="1">
              <a:defRPr/>
            </a:pPr>
            <a:r>
              <a:rPr lang="en-US" sz="1400" dirty="0" smtClean="0"/>
              <a:t>Give a short history of the computer. Explain how the invention of the computer has affected society, science, and technology. </a:t>
            </a:r>
          </a:p>
          <a:p>
            <a:pPr eaLnBrk="1" hangingPunct="1">
              <a:defRPr/>
            </a:pPr>
            <a:r>
              <a:rPr lang="en-US" sz="1400" dirty="0" smtClean="0"/>
              <a:t>Do the following: </a:t>
            </a:r>
          </a:p>
          <a:p>
            <a:pPr lvl="1" eaLnBrk="1" hangingPunct="1">
              <a:defRPr/>
            </a:pPr>
            <a:r>
              <a:rPr lang="en-US" sz="1400" dirty="0" smtClean="0"/>
              <a:t>Describe four uses of computers outside the home.</a:t>
            </a:r>
          </a:p>
          <a:p>
            <a:pPr lvl="1" eaLnBrk="1" hangingPunct="1">
              <a:defRPr/>
            </a:pPr>
            <a:r>
              <a:rPr lang="en-US" sz="1400" dirty="0" smtClean="0"/>
              <a:t>Describe three ways you and your family could use a personal computer other than for games and entertainment.</a:t>
            </a:r>
          </a:p>
          <a:p>
            <a:pPr eaLnBrk="1" hangingPunct="1">
              <a:defRPr/>
            </a:pPr>
            <a:r>
              <a:rPr lang="en-US" sz="1400" dirty="0" smtClean="0"/>
              <a:t>Explain the following to your counselor: </a:t>
            </a:r>
          </a:p>
          <a:p>
            <a:pPr lvl="1" eaLnBrk="1" hangingPunct="1">
              <a:defRPr/>
            </a:pPr>
            <a:r>
              <a:rPr lang="en-US" sz="1400" dirty="0" smtClean="0"/>
              <a:t>The five major parts of a computer.</a:t>
            </a:r>
          </a:p>
          <a:p>
            <a:pPr lvl="1" eaLnBrk="1" hangingPunct="1">
              <a:defRPr/>
            </a:pPr>
            <a:r>
              <a:rPr lang="en-US" sz="1400" dirty="0" smtClean="0"/>
              <a:t>How text, sound, pictures, and video files are stored in a computer's memory </a:t>
            </a:r>
          </a:p>
          <a:p>
            <a:pPr lvl="1" eaLnBrk="1" hangingPunct="1">
              <a:defRPr/>
            </a:pPr>
            <a:r>
              <a:rPr lang="en-US" sz="1400" dirty="0" smtClean="0"/>
              <a:t>How file compression works and how compression affects the quality of the file.</a:t>
            </a:r>
          </a:p>
          <a:p>
            <a:pPr lvl="1" eaLnBrk="1" hangingPunct="1">
              <a:defRPr/>
            </a:pPr>
            <a:r>
              <a:rPr lang="en-US" sz="1400" dirty="0" smtClean="0"/>
              <a:t>Describe two computer chip-based devices, and describe how they are "smarter" because of the chip and its program.</a:t>
            </a:r>
          </a:p>
          <a:p>
            <a:pPr eaLnBrk="1" hangingPunct="1">
              <a:defRPr/>
            </a:pPr>
            <a:r>
              <a:rPr lang="en-US" sz="1400" dirty="0" smtClean="0"/>
              <a:t>Do the following: </a:t>
            </a:r>
          </a:p>
          <a:p>
            <a:pPr lvl="1" eaLnBrk="1" hangingPunct="1">
              <a:defRPr/>
            </a:pPr>
            <a:r>
              <a:rPr lang="en-US" sz="1400" dirty="0" smtClean="0"/>
              <a:t>Explain what a program or software application is and how it is developed.</a:t>
            </a:r>
          </a:p>
          <a:p>
            <a:pPr lvl="1" eaLnBrk="1" hangingPunct="1">
              <a:defRPr/>
            </a:pPr>
            <a:r>
              <a:rPr lang="en-US" sz="1400" dirty="0" smtClean="0"/>
              <a:t>Name three programming languages, and describe their uses.</a:t>
            </a:r>
          </a:p>
          <a:p>
            <a:pPr lvl="1" eaLnBrk="1" hangingPunct="1">
              <a:defRPr/>
            </a:pPr>
            <a:r>
              <a:rPr lang="en-US" sz="1400" dirty="0" smtClean="0"/>
              <a:t>Name four software packages you or your family could use, and explain how you would use them.</a:t>
            </a:r>
          </a:p>
          <a:p>
            <a:pPr marL="609600" indent="-609600" eaLnBrk="1" hangingPunct="1">
              <a:lnSpc>
                <a:spcPct val="80000"/>
              </a:lnSpc>
              <a:buClr>
                <a:schemeClr val="tx1"/>
              </a:buClr>
              <a:buSzPct val="100000"/>
              <a:buFont typeface="Wingdings" pitchFamily="2" charset="2"/>
              <a:buNone/>
              <a:defRPr/>
            </a:pPr>
            <a:endParaRPr lang="en-US" sz="1400" dirty="0" smtClean="0"/>
          </a:p>
          <a:p>
            <a:pPr marL="609600" indent="-609600" eaLnBrk="1" hangingPunct="1">
              <a:lnSpc>
                <a:spcPct val="80000"/>
              </a:lnSpc>
              <a:buClr>
                <a:schemeClr val="tx1"/>
              </a:buClr>
              <a:buSzPct val="100000"/>
              <a:buFont typeface="Wingdings" pitchFamily="2" charset="2"/>
              <a:buNone/>
              <a:defRPr/>
            </a:pPr>
            <a:r>
              <a:rPr lang="en-US" sz="1400" dirty="0" smtClean="0"/>
              <a:t>	</a:t>
            </a:r>
          </a:p>
          <a:p>
            <a:pPr marL="609600" indent="-609600" eaLnBrk="1" hangingPunct="1">
              <a:lnSpc>
                <a:spcPct val="80000"/>
              </a:lnSpc>
              <a:buClr>
                <a:schemeClr val="tx1"/>
              </a:buClr>
              <a:buSzPct val="100000"/>
              <a:buFont typeface="Wingdings" pitchFamily="2" charset="2"/>
              <a:buNone/>
              <a:defRPr/>
            </a:pPr>
            <a:endParaRPr lang="en-US" sz="14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mtClean="0"/>
              <a:t>Requirements</a:t>
            </a:r>
          </a:p>
        </p:txBody>
      </p:sp>
      <p:sp>
        <p:nvSpPr>
          <p:cNvPr id="8195" name="Rectangle 3"/>
          <p:cNvSpPr>
            <a:spLocks noGrp="1" noChangeArrowheads="1"/>
          </p:cNvSpPr>
          <p:nvPr>
            <p:ph type="body" idx="1"/>
          </p:nvPr>
        </p:nvSpPr>
        <p:spPr>
          <a:xfrm>
            <a:off x="914400" y="1295400"/>
            <a:ext cx="8040688" cy="4837113"/>
          </a:xfrm>
        </p:spPr>
        <p:txBody>
          <a:bodyPr/>
          <a:lstStyle/>
          <a:p>
            <a:pPr lvl="1" eaLnBrk="1" hangingPunct="1">
              <a:defRPr/>
            </a:pPr>
            <a:r>
              <a:rPr lang="en-US" sz="1400" dirty="0" smtClean="0"/>
              <a:t>Discuss ways you can help protect a computer from viruses and how to protect the information stored on a computer.</a:t>
            </a:r>
          </a:p>
          <a:p>
            <a:pPr lvl="1" eaLnBrk="1" hangingPunct="1">
              <a:defRPr/>
            </a:pPr>
            <a:r>
              <a:rPr lang="en-US" sz="1400" dirty="0" smtClean="0"/>
              <a:t>Describe how computers are linked to generate and access the Internet and the World Wide Web.</a:t>
            </a:r>
          </a:p>
          <a:p>
            <a:pPr eaLnBrk="1" hangingPunct="1">
              <a:defRPr/>
            </a:pPr>
            <a:r>
              <a:rPr lang="en-US" sz="1400" dirty="0" smtClean="0"/>
              <a:t>Do THREE of the following: </a:t>
            </a:r>
          </a:p>
          <a:p>
            <a:pPr lvl="1" eaLnBrk="1" hangingPunct="1">
              <a:defRPr/>
            </a:pPr>
            <a:r>
              <a:rPr lang="en-US" sz="1400" dirty="0" smtClean="0"/>
              <a:t>Using </a:t>
            </a:r>
            <a:r>
              <a:rPr lang="en-US" sz="1400" dirty="0" smtClean="0"/>
              <a:t>a spreadsheet program, develop a food budget for a patrol weekend campout.</a:t>
            </a:r>
            <a:endParaRPr lang="en-US" sz="1400" dirty="0" smtClean="0"/>
          </a:p>
          <a:p>
            <a:pPr lvl="1" eaLnBrk="1" hangingPunct="1">
              <a:defRPr/>
            </a:pPr>
            <a:r>
              <a:rPr lang="en-US" sz="1400" dirty="0" smtClean="0"/>
              <a:t>Using </a:t>
            </a:r>
            <a:r>
              <a:rPr lang="en-US" sz="1400" dirty="0" smtClean="0"/>
              <a:t>a word processor, write a letter to the parents of your troop's Scouts inviting them to a court of honor.</a:t>
            </a:r>
            <a:endParaRPr lang="en-US" sz="1400" dirty="0" smtClean="0"/>
          </a:p>
          <a:p>
            <a:pPr lvl="1" eaLnBrk="1" hangingPunct="1">
              <a:defRPr/>
            </a:pPr>
            <a:r>
              <a:rPr lang="en-US" sz="1400" dirty="0" smtClean="0"/>
              <a:t>Using a computer graphics program, design and draw a campsite plan for your troop.</a:t>
            </a:r>
          </a:p>
          <a:p>
            <a:pPr lvl="1" eaLnBrk="1" hangingPunct="1">
              <a:defRPr/>
            </a:pPr>
            <a:r>
              <a:rPr lang="en-US" sz="1400" dirty="0" smtClean="0"/>
              <a:t>Using a computer graphics program, create a flier for an upcoming troop event, incorporating both text and some type of visual such as a photograph or illustration.</a:t>
            </a:r>
          </a:p>
          <a:p>
            <a:pPr lvl="1" eaLnBrk="1" hangingPunct="1">
              <a:defRPr/>
            </a:pPr>
            <a:r>
              <a:rPr lang="en-US" sz="1400" dirty="0" smtClean="0"/>
              <a:t>Using an Internet search engine (with your parent's permission), find ideas about how to conduct a troop court of honor or campfire program. Print out a copy of the ideas from at least three different Web sites. Share what you found with your counselor, and explain how you used the search engine to find this information.</a:t>
            </a:r>
          </a:p>
          <a:p>
            <a:pPr lvl="1" eaLnBrk="1" hangingPunct="1">
              <a:defRPr/>
            </a:pPr>
            <a:r>
              <a:rPr lang="en-US" sz="1400" dirty="0" smtClean="0"/>
              <a:t>Using a presentation software program of your choice, develop a report about a topic that has been approved by your counselor. For your presentation, create at least 10 slides.</a:t>
            </a:r>
          </a:p>
          <a:p>
            <a:pPr marL="609600" indent="-609600" eaLnBrk="1" hangingPunct="1">
              <a:lnSpc>
                <a:spcPct val="80000"/>
              </a:lnSpc>
              <a:defRPr/>
            </a:pPr>
            <a:endParaRPr lang="en-US" sz="10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r>
              <a:rPr lang="en-US" smtClean="0"/>
              <a:t>Requirements</a:t>
            </a:r>
          </a:p>
        </p:txBody>
      </p:sp>
      <p:sp>
        <p:nvSpPr>
          <p:cNvPr id="9219" name="Content Placeholder 2"/>
          <p:cNvSpPr>
            <a:spLocks noGrp="1"/>
          </p:cNvSpPr>
          <p:nvPr>
            <p:ph idx="1"/>
          </p:nvPr>
        </p:nvSpPr>
        <p:spPr/>
        <p:txBody>
          <a:bodyPr/>
          <a:lstStyle/>
          <a:p>
            <a:pPr lvl="1" eaLnBrk="1" hangingPunct="1"/>
            <a:r>
              <a:rPr lang="en-US" sz="1400" dirty="0" smtClean="0"/>
              <a:t>Using </a:t>
            </a:r>
            <a:r>
              <a:rPr lang="en-US" sz="1400" dirty="0" smtClean="0"/>
              <a:t>a digital camera, take a picture of a troop activity. Transfer the picture file to a computer and use photographic software to make it small enough to send easily as an e-mail attachment. Then, using a computer connected to the Internet (with your parent's permission), send an e-mail to someone you know. In your message, include the photograph as an attachment. Verify that the person received your e-mail and was able to view the attachment.</a:t>
            </a:r>
          </a:p>
          <a:p>
            <a:pPr lvl="1" eaLnBrk="1" hangingPunct="1"/>
            <a:r>
              <a:rPr lang="en-US" sz="1400" dirty="0" smtClean="0"/>
              <a:t>Using a database manager, create a troop roster that includes the name, rank, patrol, and telephone number of each Scout. Show your counselor that you can sort the register by each of the following categories: rank, patrol, and alphabetically by name.</a:t>
            </a:r>
          </a:p>
          <a:p>
            <a:pPr eaLnBrk="1" hangingPunct="1"/>
            <a:r>
              <a:rPr lang="en-US" sz="1400" dirty="0" smtClean="0"/>
              <a:t>Do ONE of the following: </a:t>
            </a:r>
          </a:p>
          <a:p>
            <a:pPr lvl="1" eaLnBrk="1" hangingPunct="1"/>
            <a:r>
              <a:rPr lang="en-US" sz="1400" dirty="0" smtClean="0"/>
              <a:t>Using </a:t>
            </a:r>
            <a:r>
              <a:rPr lang="en-US" sz="1400" dirty="0" smtClean="0"/>
              <a:t>a database program of your choice, create a troop roster that includes the name, rank, patrol, and telephone number of each Scout. Create a form within the database manager to access each Scout's information individually. Show your counselor how the form works.</a:t>
            </a:r>
          </a:p>
          <a:p>
            <a:pPr lvl="1" eaLnBrk="1" hangingPunct="1"/>
            <a:r>
              <a:rPr lang="en-US" sz="1400" dirty="0" smtClean="0"/>
              <a:t>Using a software package of your choice for computer aided design (CAD), create an engineering-style drawing of a simple object. Include the top, bottom, and at least one side view and the dimensions.</a:t>
            </a:r>
          </a:p>
          <a:p>
            <a:pPr eaLnBrk="1" hangingPunct="1"/>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smtClean="0"/>
              <a:t>Requirements</a:t>
            </a:r>
          </a:p>
        </p:txBody>
      </p:sp>
      <p:sp>
        <p:nvSpPr>
          <p:cNvPr id="10243" name="Content Placeholder 2"/>
          <p:cNvSpPr>
            <a:spLocks noGrp="1"/>
          </p:cNvSpPr>
          <p:nvPr>
            <p:ph idx="1"/>
          </p:nvPr>
        </p:nvSpPr>
        <p:spPr/>
        <p:txBody>
          <a:bodyPr/>
          <a:lstStyle/>
          <a:p>
            <a:pPr lvl="1" eaLnBrk="1" hangingPunct="1"/>
            <a:r>
              <a:rPr lang="en-US" sz="1300" smtClean="0"/>
              <a:t>Create a blog and use it as an online journal of your Scouting activities, including group discussions and meetings, campouts, and other events. Your blog should have at least five entries and two photographs or illustrations. You need not post the blog to the Internet, but you will need to share it with your counselor. If you decide to go live with your blog, you must first share it with your parents AND counselor and get their approval.</a:t>
            </a:r>
          </a:p>
          <a:p>
            <a:pPr lvl="1" eaLnBrk="1" hangingPunct="1"/>
            <a:r>
              <a:rPr lang="en-US" sz="1300" smtClean="0"/>
              <a:t>Create a Web page for your troop, patrol, school, or place of worship. Include at least three articles and two photographs or illustrations. Your Web page should have at least one link to a Web site that would be of interest to your audience. You need not post the page to the Internet. However, if you decide to do so, you must first share it with your parents AND counselor and get their approval.</a:t>
            </a:r>
          </a:p>
          <a:p>
            <a:pPr lvl="1" eaLnBrk="1" hangingPunct="1"/>
            <a:r>
              <a:rPr lang="en-US" sz="1300" smtClean="0"/>
              <a:t>Visit a business or an industrial plant that uses computers. Observe what tasks the computers accomplish, and be prepared to discuss what you have learned.</a:t>
            </a:r>
          </a:p>
          <a:p>
            <a:pPr eaLnBrk="1" hangingPunct="1"/>
            <a:r>
              <a:rPr lang="en-US" sz="1300" smtClean="0"/>
              <a:t>Explain the following to your counselor: </a:t>
            </a:r>
          </a:p>
          <a:p>
            <a:pPr lvl="1" eaLnBrk="1" hangingPunct="1"/>
            <a:r>
              <a:rPr lang="en-US" sz="1300" smtClean="0"/>
              <a:t>Why copyright laws exist</a:t>
            </a:r>
          </a:p>
          <a:p>
            <a:pPr lvl="1" eaLnBrk="1" hangingPunct="1"/>
            <a:r>
              <a:rPr lang="en-US" sz="1300" smtClean="0"/>
              <a:t>Why it is not permissible to accept a paid, copyrighted computer game or program </a:t>
            </a:r>
            <a:br>
              <a:rPr lang="en-US" sz="1300" smtClean="0"/>
            </a:br>
            <a:r>
              <a:rPr lang="en-US" sz="1300" smtClean="0"/>
              <a:t>from a friend unless the game or program is considered freeware or shareware. Explain the concepts of freeware and shareware.</a:t>
            </a:r>
          </a:p>
          <a:p>
            <a:pPr lvl="1" eaLnBrk="1" hangingPunct="1"/>
            <a:r>
              <a:rPr lang="en-US" sz="1300" smtClean="0"/>
              <a:t>The restrictions and limitations of downloading music from the Internet</a:t>
            </a:r>
          </a:p>
          <a:p>
            <a:pPr eaLnBrk="1" hangingPunct="1"/>
            <a:r>
              <a:rPr lang="en-US" sz="1300" smtClean="0"/>
              <a:t>Find out about three career opportunities in the computer industry. Pick one and find out the education, training, and experience required for this profession. Discuss this with your counselor, and explain why this profession might interest you. Report what you learn to your counselor.</a:t>
            </a:r>
          </a:p>
          <a:p>
            <a:pPr eaLnBrk="1" hangingPunct="1"/>
            <a:endParaRPr lang="en-US"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US" sz="4000" dirty="0" smtClean="0"/>
              <a:t>1 - Tips for Online Safety</a:t>
            </a:r>
          </a:p>
        </p:txBody>
      </p:sp>
      <p:sp>
        <p:nvSpPr>
          <p:cNvPr id="11267" name="Content Placeholder 2"/>
          <p:cNvSpPr>
            <a:spLocks noGrp="1"/>
          </p:cNvSpPr>
          <p:nvPr>
            <p:ph idx="1"/>
          </p:nvPr>
        </p:nvSpPr>
        <p:spPr>
          <a:xfrm>
            <a:off x="914400" y="1524000"/>
            <a:ext cx="8040688" cy="3657600"/>
          </a:xfrm>
        </p:spPr>
        <p:txBody>
          <a:bodyPr/>
          <a:lstStyle/>
          <a:p>
            <a:pPr eaLnBrk="1" hangingPunct="1"/>
            <a:r>
              <a:rPr lang="en-US" sz="1400" smtClean="0"/>
              <a:t>Never give out or post personal information on the Internet, such as your address, telephone number, the name or location of your school, or your parents' names.</a:t>
            </a:r>
          </a:p>
          <a:p>
            <a:pPr eaLnBrk="1" hangingPunct="1"/>
            <a:r>
              <a:rPr lang="en-US" sz="1400" smtClean="0"/>
              <a:t>Never, under any circumstances, agree to meet face-to-face someone you have corresponded with online without your parent's permission.</a:t>
            </a:r>
          </a:p>
          <a:p>
            <a:pPr eaLnBrk="1" hangingPunct="1"/>
            <a:r>
              <a:rPr lang="en-US" sz="1400" smtClean="0"/>
              <a:t>Never respond to messages or bulletin boards that are sexually obscene, threatening, or make them feel uncomfortable in any way.</a:t>
            </a:r>
          </a:p>
          <a:p>
            <a:pPr eaLnBrk="1" hangingPunct="1"/>
            <a:r>
              <a:rPr lang="en-US" sz="1400" smtClean="0"/>
              <a:t>Never send any personal materials to an online friend, such as an address, telephone number, or photograph, without first informing your parents.</a:t>
            </a:r>
          </a:p>
          <a:p>
            <a:pPr eaLnBrk="1" hangingPunct="1"/>
            <a:r>
              <a:rPr lang="en-US" sz="1400" smtClean="0"/>
              <a:t> Always be reminded that the people you meet online may not be who they say they are.</a:t>
            </a:r>
          </a:p>
          <a:p>
            <a:pPr eaLnBrk="1" hangingPunct="1"/>
            <a:r>
              <a:rPr lang="en-US" sz="1400" smtClean="0"/>
              <a:t>Be aware of cyberbullies.  If you feel you are the victim of a cyberbully, do not retaliate.   In a private message, calmly ask the cyberbully to stop and let the bully know that you will take other steps if the abuse does not stop.  Tell your parents or guardian right away.</a:t>
            </a:r>
          </a:p>
          <a:p>
            <a:pPr eaLnBrk="1" hangingPunct="1"/>
            <a:r>
              <a:rPr lang="en-US" sz="1400" smtClean="0"/>
              <a:t>Always inform your parents when you come across anything online that makes you uncomfortable.</a:t>
            </a:r>
            <a:br>
              <a:rPr lang="en-US" sz="1400" smtClean="0"/>
            </a:br>
            <a:r>
              <a:rPr lang="en-US" sz="1400" smtClean="0"/>
              <a:t/>
            </a:r>
            <a:br>
              <a:rPr lang="en-US" sz="1400" smtClean="0"/>
            </a:br>
            <a:r>
              <a:rPr lang="en-US" smtClean="0"/>
              <a:t/>
            </a:r>
            <a:br>
              <a:rPr lang="en-US" smtClean="0"/>
            </a:br>
            <a:r>
              <a:rPr lang="en-US" smtClean="0"/>
              <a:t/>
            </a:r>
            <a:br>
              <a:rPr lang="en-US" smtClean="0"/>
            </a:br>
            <a:r>
              <a:rPr lang="en-US" smtClean="0"/>
              <a:t/>
            </a:r>
            <a:br>
              <a:rPr lang="en-US" smtClean="0"/>
            </a:br>
            <a:r>
              <a:rPr lang="en-US" smtClean="0"/>
              <a:t/>
            </a:r>
            <a:br>
              <a:rPr lang="en-US" smtClean="0"/>
            </a:br>
            <a:r>
              <a:rPr lang="en-US" smtClean="0"/>
              <a:t/>
            </a:r>
            <a:br>
              <a:rPr lang="en-US" smtClean="0"/>
            </a:br>
            <a:r>
              <a:rPr lang="en-US" smtClean="0"/>
              <a:t/>
            </a:r>
            <a:br>
              <a:rPr lang="en-US" smtClean="0"/>
            </a:br>
            <a:r>
              <a:rPr lang="en-US" smtClean="0"/>
              <a:t/>
            </a:r>
            <a:br>
              <a:rPr lang="en-US" smtClean="0"/>
            </a:br>
            <a:r>
              <a:rPr lang="en-US" smtClean="0"/>
              <a:t/>
            </a:r>
            <a:br>
              <a:rPr lang="en-US" smtClean="0"/>
            </a:br>
            <a:endParaRPr lang="en-US" smtClean="0"/>
          </a:p>
        </p:txBody>
      </p:sp>
      <p:pic>
        <p:nvPicPr>
          <p:cNvPr id="11268" name="Picture 7" descr="C:\Users\Jose\Pictures\Microsoft Clip Organizer\j0440422.wmf"/>
          <p:cNvPicPr>
            <a:picLocks noChangeAspect="1" noChangeArrowheads="1"/>
          </p:cNvPicPr>
          <p:nvPr/>
        </p:nvPicPr>
        <p:blipFill>
          <a:blip r:embed="rId2" cstate="print"/>
          <a:srcRect/>
          <a:stretch>
            <a:fillRect/>
          </a:stretch>
        </p:blipFill>
        <p:spPr bwMode="auto">
          <a:xfrm>
            <a:off x="3505200" y="5029200"/>
            <a:ext cx="1827213" cy="1460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z="3600" dirty="0" smtClean="0"/>
              <a:t>2 - History of the Computer</a:t>
            </a:r>
          </a:p>
        </p:txBody>
      </p:sp>
      <p:sp>
        <p:nvSpPr>
          <p:cNvPr id="12291" name="Rectangle 3"/>
          <p:cNvSpPr>
            <a:spLocks noGrp="1" noChangeArrowheads="1"/>
          </p:cNvSpPr>
          <p:nvPr>
            <p:ph type="body" sz="half" idx="1"/>
          </p:nvPr>
        </p:nvSpPr>
        <p:spPr>
          <a:xfrm>
            <a:off x="914400" y="1524000"/>
            <a:ext cx="3943350" cy="2209800"/>
          </a:xfrm>
        </p:spPr>
        <p:txBody>
          <a:bodyPr/>
          <a:lstStyle/>
          <a:p>
            <a:pPr eaLnBrk="1" hangingPunct="1"/>
            <a:r>
              <a:rPr lang="en-US" sz="2800" smtClean="0"/>
              <a:t>Analog vs. Digital</a:t>
            </a:r>
          </a:p>
          <a:p>
            <a:pPr eaLnBrk="1" hangingPunct="1"/>
            <a:r>
              <a:rPr lang="en-US" sz="2800" smtClean="0"/>
              <a:t>Abacus – Early</a:t>
            </a:r>
          </a:p>
          <a:p>
            <a:pPr eaLnBrk="1" hangingPunct="1"/>
            <a:r>
              <a:rPr lang="en-US" sz="2800" smtClean="0"/>
              <a:t>Difference Engine -1888</a:t>
            </a:r>
          </a:p>
        </p:txBody>
      </p:sp>
      <p:pic>
        <p:nvPicPr>
          <p:cNvPr id="12292" name="Picture 4" descr="abacus1"/>
          <p:cNvPicPr>
            <a:picLocks noChangeAspect="1" noChangeArrowheads="1"/>
          </p:cNvPicPr>
          <p:nvPr>
            <p:ph sz="quarter" idx="2"/>
          </p:nvPr>
        </p:nvPicPr>
        <p:blipFill>
          <a:blip r:embed="rId3" cstate="print"/>
          <a:srcRect/>
          <a:stretch>
            <a:fillRect/>
          </a:stretch>
        </p:blipFill>
        <p:spPr>
          <a:xfrm>
            <a:off x="5029200" y="1295400"/>
            <a:ext cx="3297238" cy="2016125"/>
          </a:xfrm>
          <a:noFill/>
        </p:spPr>
      </p:pic>
      <p:pic>
        <p:nvPicPr>
          <p:cNvPr id="12293" name="Picture 6" descr="difference_engine8"/>
          <p:cNvPicPr>
            <a:picLocks noChangeAspect="1" noChangeArrowheads="1"/>
          </p:cNvPicPr>
          <p:nvPr/>
        </p:nvPicPr>
        <p:blipFill>
          <a:blip r:embed="rId4" cstate="print"/>
          <a:srcRect/>
          <a:stretch>
            <a:fillRect/>
          </a:stretch>
        </p:blipFill>
        <p:spPr bwMode="auto">
          <a:xfrm>
            <a:off x="4953000" y="3429000"/>
            <a:ext cx="3657600" cy="2859088"/>
          </a:xfrm>
          <a:prstGeom prst="rect">
            <a:avLst/>
          </a:prstGeom>
          <a:noFill/>
          <a:ln w="9525">
            <a:noFill/>
            <a:miter lim="800000"/>
            <a:headEnd/>
            <a:tailEnd/>
          </a:ln>
        </p:spPr>
      </p:pic>
      <p:pic>
        <p:nvPicPr>
          <p:cNvPr id="12295" name="Picture 8" descr="C:\Users\Jose\AppData\Local\Microsoft\Windows\Temporary Internet Files\Content.IE5\L324FA6X\MCj04404100000[1].wmf"/>
          <p:cNvPicPr>
            <a:picLocks noChangeAspect="1" noChangeArrowheads="1"/>
          </p:cNvPicPr>
          <p:nvPr/>
        </p:nvPicPr>
        <p:blipFill>
          <a:blip r:embed="rId5" cstate="print"/>
          <a:srcRect/>
          <a:stretch>
            <a:fillRect/>
          </a:stretch>
        </p:blipFill>
        <p:spPr bwMode="auto">
          <a:xfrm>
            <a:off x="1600200" y="4038600"/>
            <a:ext cx="1827213" cy="1733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sz="3200" smtClean="0"/>
              <a:t>Early Digital Computers – ENIAC - 1945</a:t>
            </a:r>
          </a:p>
        </p:txBody>
      </p:sp>
      <p:pic>
        <p:nvPicPr>
          <p:cNvPr id="13315" name="Picture 3" descr="ENIAC1"/>
          <p:cNvPicPr>
            <a:picLocks noChangeAspect="1" noChangeArrowheads="1"/>
          </p:cNvPicPr>
          <p:nvPr>
            <p:ph idx="1"/>
          </p:nvPr>
        </p:nvPicPr>
        <p:blipFill>
          <a:blip r:embed="rId3" cstate="print"/>
          <a:srcRect/>
          <a:stretch>
            <a:fillRect/>
          </a:stretch>
        </p:blipFill>
        <p:spPr>
          <a:xfrm>
            <a:off x="1143000" y="1295400"/>
            <a:ext cx="6858000" cy="4945063"/>
          </a:xfr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sz="2400" dirty="0" smtClean="0"/>
              <a:t>Apple 1 – 1975/Apple ][ - 1977 </a:t>
            </a:r>
            <a:br>
              <a:rPr lang="en-US" sz="2400" dirty="0" smtClean="0"/>
            </a:br>
            <a:r>
              <a:rPr lang="en-US" sz="2400" dirty="0" smtClean="0"/>
              <a:t>Macintosh - 1984</a:t>
            </a:r>
            <a:r>
              <a:rPr lang="en-US" sz="3200" dirty="0" smtClean="0"/>
              <a:t> </a:t>
            </a:r>
          </a:p>
        </p:txBody>
      </p:sp>
      <p:pic>
        <p:nvPicPr>
          <p:cNvPr id="14339" name="Picture 3" descr="Apple"/>
          <p:cNvPicPr>
            <a:picLocks noChangeAspect="1" noChangeArrowheads="1"/>
          </p:cNvPicPr>
          <p:nvPr>
            <p:ph sz="half" idx="1"/>
          </p:nvPr>
        </p:nvPicPr>
        <p:blipFill>
          <a:blip r:embed="rId3" cstate="print"/>
          <a:srcRect/>
          <a:stretch>
            <a:fillRect/>
          </a:stretch>
        </p:blipFill>
        <p:spPr>
          <a:xfrm>
            <a:off x="533400" y="1524000"/>
            <a:ext cx="3632200" cy="2413000"/>
          </a:xfrm>
          <a:noFill/>
        </p:spPr>
      </p:pic>
      <p:pic>
        <p:nvPicPr>
          <p:cNvPr id="14340" name="Picture 4" descr="Macintosh1"/>
          <p:cNvPicPr>
            <a:picLocks noChangeAspect="1" noChangeArrowheads="1"/>
          </p:cNvPicPr>
          <p:nvPr>
            <p:ph sz="quarter" idx="2"/>
          </p:nvPr>
        </p:nvPicPr>
        <p:blipFill>
          <a:blip r:embed="rId4" cstate="print"/>
          <a:srcRect/>
          <a:stretch>
            <a:fillRect/>
          </a:stretch>
        </p:blipFill>
        <p:spPr>
          <a:xfrm>
            <a:off x="6019800" y="1524000"/>
            <a:ext cx="1979613" cy="2227263"/>
          </a:xfrm>
          <a:noFill/>
        </p:spPr>
      </p:pic>
      <p:pic>
        <p:nvPicPr>
          <p:cNvPr id="14341" name="Picture 5" descr="apple-ii-2"/>
          <p:cNvPicPr>
            <a:picLocks noChangeAspect="1" noChangeArrowheads="1"/>
          </p:cNvPicPr>
          <p:nvPr>
            <p:ph sz="quarter" idx="3"/>
          </p:nvPr>
        </p:nvPicPr>
        <p:blipFill>
          <a:blip r:embed="rId5" cstate="print"/>
          <a:srcRect/>
          <a:stretch>
            <a:fillRect/>
          </a:stretch>
        </p:blipFill>
        <p:spPr>
          <a:xfrm>
            <a:off x="3733800" y="2743200"/>
            <a:ext cx="2571750" cy="3429000"/>
          </a:xfr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smtClean="0"/>
              <a:t>IBM PC - 1981</a:t>
            </a:r>
          </a:p>
        </p:txBody>
      </p:sp>
      <p:pic>
        <p:nvPicPr>
          <p:cNvPr id="15363" name="Picture 3" descr="ibm-pc-5150"/>
          <p:cNvPicPr>
            <a:picLocks noChangeAspect="1" noChangeArrowheads="1"/>
          </p:cNvPicPr>
          <p:nvPr>
            <p:ph idx="1"/>
          </p:nvPr>
        </p:nvPicPr>
        <p:blipFill>
          <a:blip r:embed="rId3" cstate="print"/>
          <a:srcRect/>
          <a:stretch>
            <a:fillRect/>
          </a:stretch>
        </p:blipFill>
        <p:spPr>
          <a:xfrm>
            <a:off x="3048000" y="2133600"/>
            <a:ext cx="3295650" cy="3051175"/>
          </a:xfr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mtClean="0"/>
              <a:t>Last 20 Years</a:t>
            </a:r>
          </a:p>
        </p:txBody>
      </p:sp>
      <p:pic>
        <p:nvPicPr>
          <p:cNvPr id="16387" name="Picture 2" descr="C:\Program Files\Microsoft Office\MEDIA\CAGCAT10\j0285750.wmf"/>
          <p:cNvPicPr>
            <a:picLocks noGrp="1" noChangeAspect="1" noChangeArrowheads="1"/>
          </p:cNvPicPr>
          <p:nvPr>
            <p:ph idx="1"/>
          </p:nvPr>
        </p:nvPicPr>
        <p:blipFill>
          <a:blip r:embed="rId2" cstate="print"/>
          <a:srcRect/>
          <a:stretch>
            <a:fillRect/>
          </a:stretch>
        </p:blipFill>
        <p:spPr>
          <a:xfrm>
            <a:off x="381000" y="1676400"/>
            <a:ext cx="1824038" cy="1120775"/>
          </a:xfrm>
          <a:noFill/>
        </p:spPr>
      </p:pic>
      <p:pic>
        <p:nvPicPr>
          <p:cNvPr id="16388" name="Picture 3" descr="C:\Users\Jose\AppData\Local\Microsoft\Windows\Temporary Internet Files\Content.IE5\GI318M2G\MCj04398370000[1].png"/>
          <p:cNvPicPr>
            <a:picLocks noChangeAspect="1" noChangeArrowheads="1"/>
          </p:cNvPicPr>
          <p:nvPr/>
        </p:nvPicPr>
        <p:blipFill>
          <a:blip r:embed="rId3" cstate="print"/>
          <a:srcRect/>
          <a:stretch>
            <a:fillRect/>
          </a:stretch>
        </p:blipFill>
        <p:spPr bwMode="auto">
          <a:xfrm>
            <a:off x="6781800" y="1219200"/>
            <a:ext cx="2193925" cy="2193925"/>
          </a:xfrm>
          <a:prstGeom prst="rect">
            <a:avLst/>
          </a:prstGeom>
          <a:noFill/>
          <a:ln w="9525">
            <a:noFill/>
            <a:miter lim="800000"/>
            <a:headEnd/>
            <a:tailEnd/>
          </a:ln>
        </p:spPr>
      </p:pic>
      <p:pic>
        <p:nvPicPr>
          <p:cNvPr id="16389" name="Picture 4" descr="C:\Users\Jose\Pictures\Microsoft Clip Organizer\j0441335.png"/>
          <p:cNvPicPr>
            <a:picLocks noChangeAspect="1" noChangeArrowheads="1"/>
          </p:cNvPicPr>
          <p:nvPr/>
        </p:nvPicPr>
        <p:blipFill>
          <a:blip r:embed="rId4" cstate="print"/>
          <a:srcRect/>
          <a:stretch>
            <a:fillRect/>
          </a:stretch>
        </p:blipFill>
        <p:spPr bwMode="auto">
          <a:xfrm>
            <a:off x="2209800" y="1295400"/>
            <a:ext cx="2193925" cy="2193925"/>
          </a:xfrm>
          <a:prstGeom prst="rect">
            <a:avLst/>
          </a:prstGeom>
          <a:noFill/>
          <a:ln w="9525">
            <a:noFill/>
            <a:miter lim="800000"/>
            <a:headEnd/>
            <a:tailEnd/>
          </a:ln>
        </p:spPr>
      </p:pic>
      <p:pic>
        <p:nvPicPr>
          <p:cNvPr id="16390" name="Picture 5" descr="C:\Users\Jose\Pictures\Microsoft Clip Organizer\j0440454.wmf"/>
          <p:cNvPicPr>
            <a:picLocks noChangeAspect="1" noChangeArrowheads="1"/>
          </p:cNvPicPr>
          <p:nvPr/>
        </p:nvPicPr>
        <p:blipFill>
          <a:blip r:embed="rId5" cstate="print"/>
          <a:srcRect/>
          <a:stretch>
            <a:fillRect/>
          </a:stretch>
        </p:blipFill>
        <p:spPr bwMode="auto">
          <a:xfrm>
            <a:off x="228600" y="3124200"/>
            <a:ext cx="1412875" cy="1828800"/>
          </a:xfrm>
          <a:prstGeom prst="rect">
            <a:avLst/>
          </a:prstGeom>
          <a:noFill/>
          <a:ln w="9525">
            <a:noFill/>
            <a:miter lim="800000"/>
            <a:headEnd/>
            <a:tailEnd/>
          </a:ln>
        </p:spPr>
      </p:pic>
      <p:pic>
        <p:nvPicPr>
          <p:cNvPr id="16391" name="Picture 7" descr="C:\Users\Jose\Pictures\Microsoft Clip Organizer\j0440422.wmf"/>
          <p:cNvPicPr>
            <a:picLocks noChangeAspect="1" noChangeArrowheads="1"/>
          </p:cNvPicPr>
          <p:nvPr/>
        </p:nvPicPr>
        <p:blipFill>
          <a:blip r:embed="rId6" cstate="print"/>
          <a:srcRect/>
          <a:stretch>
            <a:fillRect/>
          </a:stretch>
        </p:blipFill>
        <p:spPr bwMode="auto">
          <a:xfrm>
            <a:off x="2895600" y="3429000"/>
            <a:ext cx="1827213" cy="1460500"/>
          </a:xfrm>
          <a:prstGeom prst="rect">
            <a:avLst/>
          </a:prstGeom>
          <a:noFill/>
          <a:ln w="9525">
            <a:noFill/>
            <a:miter lim="800000"/>
            <a:headEnd/>
            <a:tailEnd/>
          </a:ln>
        </p:spPr>
      </p:pic>
      <p:pic>
        <p:nvPicPr>
          <p:cNvPr id="16392" name="Picture 8" descr="C:\Users\Jose\AppData\Local\Microsoft\Windows\Temporary Internet Files\Content.IE5\L324FA6X\MCj04404100000[1].wmf"/>
          <p:cNvPicPr>
            <a:picLocks noChangeAspect="1" noChangeArrowheads="1"/>
          </p:cNvPicPr>
          <p:nvPr/>
        </p:nvPicPr>
        <p:blipFill>
          <a:blip r:embed="rId7" cstate="print"/>
          <a:srcRect/>
          <a:stretch>
            <a:fillRect/>
          </a:stretch>
        </p:blipFill>
        <p:spPr bwMode="auto">
          <a:xfrm>
            <a:off x="6096000" y="3352800"/>
            <a:ext cx="1827213" cy="1733550"/>
          </a:xfrm>
          <a:prstGeom prst="rect">
            <a:avLst/>
          </a:prstGeom>
          <a:noFill/>
          <a:ln w="9525">
            <a:noFill/>
            <a:miter lim="800000"/>
            <a:headEnd/>
            <a:tailEnd/>
          </a:ln>
        </p:spPr>
      </p:pic>
      <p:pic>
        <p:nvPicPr>
          <p:cNvPr id="16393" name="Picture 9" descr="C:\Users\Jose\Pictures\Microsoft Clip Organizer\j0441328.png"/>
          <p:cNvPicPr>
            <a:picLocks noChangeAspect="1" noChangeArrowheads="1"/>
          </p:cNvPicPr>
          <p:nvPr/>
        </p:nvPicPr>
        <p:blipFill>
          <a:blip r:embed="rId8" cstate="print"/>
          <a:srcRect/>
          <a:stretch>
            <a:fillRect/>
          </a:stretch>
        </p:blipFill>
        <p:spPr bwMode="auto">
          <a:xfrm>
            <a:off x="4648200" y="1143000"/>
            <a:ext cx="2193925" cy="2193925"/>
          </a:xfrm>
          <a:prstGeom prst="rect">
            <a:avLst/>
          </a:prstGeom>
          <a:noFill/>
          <a:ln w="9525">
            <a:noFill/>
            <a:miter lim="800000"/>
            <a:headEnd/>
            <a:tailEnd/>
          </a:ln>
        </p:spPr>
      </p:pic>
      <p:sp>
        <p:nvSpPr>
          <p:cNvPr id="16394" name="TextBox 9"/>
          <p:cNvSpPr txBox="1">
            <a:spLocks noChangeArrowheads="1"/>
          </p:cNvSpPr>
          <p:nvPr/>
        </p:nvSpPr>
        <p:spPr bwMode="auto">
          <a:xfrm>
            <a:off x="990600" y="5486400"/>
            <a:ext cx="7772400" cy="830263"/>
          </a:xfrm>
          <a:prstGeom prst="rect">
            <a:avLst/>
          </a:prstGeom>
          <a:noFill/>
          <a:ln w="9525">
            <a:noFill/>
            <a:miter lim="800000"/>
            <a:headEnd/>
            <a:tailEnd/>
          </a:ln>
        </p:spPr>
        <p:txBody>
          <a:bodyPr>
            <a:spAutoFit/>
          </a:bodyPr>
          <a:lstStyle/>
          <a:p>
            <a:r>
              <a:rPr lang="en-US"/>
              <a:t>Explain how the invention of the computer has affected society, science, and technology.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z="3200" dirty="0" smtClean="0"/>
              <a:t>3 - Uses of computers outside the home</a:t>
            </a:r>
          </a:p>
        </p:txBody>
      </p:sp>
      <p:sp>
        <p:nvSpPr>
          <p:cNvPr id="17411" name="Content Placeholder 2"/>
          <p:cNvSpPr>
            <a:spLocks noGrp="1"/>
          </p:cNvSpPr>
          <p:nvPr>
            <p:ph idx="1"/>
          </p:nvPr>
        </p:nvSpPr>
        <p:spPr/>
        <p:txBody>
          <a:bodyPr/>
          <a:lstStyle/>
          <a:p>
            <a:pPr>
              <a:buFont typeface="Wingdings" pitchFamily="2" charset="2"/>
              <a:buNone/>
            </a:pPr>
            <a:endParaRPr lang="en-US" sz="1400" smtClean="0"/>
          </a:p>
          <a:p>
            <a:pPr eaLnBrk="1" hangingPunct="1"/>
            <a:r>
              <a:rPr lang="en-US" smtClean="0"/>
              <a:t>Calculation</a:t>
            </a:r>
          </a:p>
          <a:p>
            <a:pPr eaLnBrk="1" hangingPunct="1"/>
            <a:r>
              <a:rPr lang="en-US" smtClean="0"/>
              <a:t>Word Processing</a:t>
            </a:r>
          </a:p>
          <a:p>
            <a:pPr eaLnBrk="1" hangingPunct="1"/>
            <a:r>
              <a:rPr lang="en-US" smtClean="0"/>
              <a:t>Communications</a:t>
            </a:r>
          </a:p>
          <a:p>
            <a:pPr eaLnBrk="1" hangingPunct="1"/>
            <a:r>
              <a:rPr lang="en-US" smtClean="0"/>
              <a:t>Web Portals</a:t>
            </a:r>
          </a:p>
          <a:p>
            <a:pPr eaLnBrk="1" hangingPunct="1"/>
            <a:r>
              <a:rPr lang="en-US" smtClean="0"/>
              <a:t>Analysis</a:t>
            </a:r>
          </a:p>
          <a:p>
            <a:pPr>
              <a:buFont typeface="Wingdings" pitchFamily="2" charset="2"/>
              <a:buNone/>
            </a:pPr>
            <a:r>
              <a:rPr lang="en-US" sz="2000" smtClean="0"/>
              <a:t>		</a:t>
            </a:r>
          </a:p>
        </p:txBody>
      </p:sp>
      <p:pic>
        <p:nvPicPr>
          <p:cNvPr id="17412" name="Picture 5" descr="C:\Users\Jose\AppData\Local\Microsoft\Windows\Temporary Internet Files\Content.IE5\52YK2MXI\MCj04415130000[1].wmf"/>
          <p:cNvPicPr>
            <a:picLocks noChangeAspect="1" noChangeArrowheads="1"/>
          </p:cNvPicPr>
          <p:nvPr/>
        </p:nvPicPr>
        <p:blipFill>
          <a:blip r:embed="rId2" cstate="print"/>
          <a:srcRect/>
          <a:stretch>
            <a:fillRect/>
          </a:stretch>
        </p:blipFill>
        <p:spPr bwMode="auto">
          <a:xfrm>
            <a:off x="5562600" y="2819400"/>
            <a:ext cx="1914525" cy="1108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smtClean="0"/>
              <a:t>Home Uses of Computers</a:t>
            </a:r>
          </a:p>
        </p:txBody>
      </p:sp>
      <p:sp>
        <p:nvSpPr>
          <p:cNvPr id="18435" name="Rectangle 3"/>
          <p:cNvSpPr>
            <a:spLocks noGrp="1" noChangeArrowheads="1"/>
          </p:cNvSpPr>
          <p:nvPr>
            <p:ph type="body" idx="1"/>
          </p:nvPr>
        </p:nvSpPr>
        <p:spPr/>
        <p:txBody>
          <a:bodyPr/>
          <a:lstStyle/>
          <a:p>
            <a:pPr eaLnBrk="1" hangingPunct="1"/>
            <a:r>
              <a:rPr lang="en-US" dirty="0" smtClean="0"/>
              <a:t>Email</a:t>
            </a:r>
          </a:p>
          <a:p>
            <a:pPr eaLnBrk="1" hangingPunct="1"/>
            <a:r>
              <a:rPr lang="en-US" dirty="0" smtClean="0"/>
              <a:t>Family Web Pages</a:t>
            </a:r>
          </a:p>
          <a:p>
            <a:pPr eaLnBrk="1" hangingPunct="1"/>
            <a:r>
              <a:rPr lang="en-US" dirty="0" smtClean="0"/>
              <a:t>Accounting</a:t>
            </a:r>
          </a:p>
          <a:p>
            <a:pPr eaLnBrk="1" hangingPunct="1"/>
            <a:r>
              <a:rPr lang="en-US" dirty="0" smtClean="0"/>
              <a:t>Bill Paying</a:t>
            </a:r>
          </a:p>
          <a:p>
            <a:pPr eaLnBrk="1" hangingPunct="1"/>
            <a:r>
              <a:rPr lang="en-US" dirty="0" smtClean="0"/>
              <a:t>Research</a:t>
            </a:r>
          </a:p>
          <a:p>
            <a:pPr eaLnBrk="1" hangingPunct="1"/>
            <a:r>
              <a:rPr lang="en-US" dirty="0" smtClean="0"/>
              <a:t>…</a:t>
            </a:r>
          </a:p>
          <a:p>
            <a:pPr eaLnBrk="1" hangingPunct="1"/>
            <a:endParaRPr lang="en-US" dirty="0" smtClean="0"/>
          </a:p>
        </p:txBody>
      </p:sp>
      <p:pic>
        <p:nvPicPr>
          <p:cNvPr id="18436" name="Picture 4" descr="C:\Users\Jose\AppData\Local\Microsoft\Windows\Temporary Internet Files\Content.IE5\GNNI0RGW\MCj04415190000[1].wmf"/>
          <p:cNvPicPr>
            <a:picLocks noChangeAspect="1" noChangeArrowheads="1"/>
          </p:cNvPicPr>
          <p:nvPr/>
        </p:nvPicPr>
        <p:blipFill>
          <a:blip r:embed="rId2" cstate="print"/>
          <a:srcRect/>
          <a:stretch>
            <a:fillRect/>
          </a:stretch>
        </p:blipFill>
        <p:spPr bwMode="auto">
          <a:xfrm>
            <a:off x="6096000" y="2514600"/>
            <a:ext cx="1866900" cy="1060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4000" dirty="0" smtClean="0"/>
              <a:t>4 - Parts of a Digital Computer</a:t>
            </a:r>
          </a:p>
        </p:txBody>
      </p:sp>
      <p:sp>
        <p:nvSpPr>
          <p:cNvPr id="19459" name="Rectangle 3"/>
          <p:cNvSpPr>
            <a:spLocks noGrp="1" noChangeArrowheads="1"/>
          </p:cNvSpPr>
          <p:nvPr>
            <p:ph type="body" idx="1"/>
          </p:nvPr>
        </p:nvSpPr>
        <p:spPr/>
        <p:txBody>
          <a:bodyPr/>
          <a:lstStyle/>
          <a:p>
            <a:pPr eaLnBrk="1" hangingPunct="1">
              <a:lnSpc>
                <a:spcPct val="90000"/>
              </a:lnSpc>
            </a:pPr>
            <a:r>
              <a:rPr lang="en-US" sz="2800" smtClean="0"/>
              <a:t>Input</a:t>
            </a:r>
          </a:p>
          <a:p>
            <a:pPr eaLnBrk="1" hangingPunct="1">
              <a:lnSpc>
                <a:spcPct val="90000"/>
              </a:lnSpc>
            </a:pPr>
            <a:r>
              <a:rPr lang="en-US" sz="2800" smtClean="0"/>
              <a:t>Output</a:t>
            </a:r>
          </a:p>
          <a:p>
            <a:pPr eaLnBrk="1" hangingPunct="1">
              <a:lnSpc>
                <a:spcPct val="90000"/>
              </a:lnSpc>
            </a:pPr>
            <a:r>
              <a:rPr lang="en-US" sz="2800" smtClean="0"/>
              <a:t>Processor</a:t>
            </a:r>
          </a:p>
          <a:p>
            <a:pPr eaLnBrk="1" hangingPunct="1">
              <a:lnSpc>
                <a:spcPct val="90000"/>
              </a:lnSpc>
            </a:pPr>
            <a:r>
              <a:rPr lang="en-US" sz="2800" smtClean="0"/>
              <a:t>Memory</a:t>
            </a:r>
          </a:p>
          <a:p>
            <a:pPr lvl="1" eaLnBrk="1" hangingPunct="1">
              <a:lnSpc>
                <a:spcPct val="90000"/>
              </a:lnSpc>
            </a:pPr>
            <a:r>
              <a:rPr lang="en-US" sz="2400" smtClean="0"/>
              <a:t>ROM</a:t>
            </a:r>
          </a:p>
          <a:p>
            <a:pPr lvl="1" eaLnBrk="1" hangingPunct="1">
              <a:lnSpc>
                <a:spcPct val="90000"/>
              </a:lnSpc>
            </a:pPr>
            <a:r>
              <a:rPr lang="en-US" sz="2400" smtClean="0"/>
              <a:t>RAM</a:t>
            </a:r>
          </a:p>
          <a:p>
            <a:pPr eaLnBrk="1" hangingPunct="1">
              <a:lnSpc>
                <a:spcPct val="90000"/>
              </a:lnSpc>
            </a:pPr>
            <a:r>
              <a:rPr lang="en-US" sz="2800" smtClean="0"/>
              <a:t>Storage</a:t>
            </a:r>
          </a:p>
          <a:p>
            <a:pPr lvl="1" eaLnBrk="1" hangingPunct="1">
              <a:lnSpc>
                <a:spcPct val="90000"/>
              </a:lnSpc>
            </a:pPr>
            <a:r>
              <a:rPr lang="en-US" sz="2400" smtClean="0"/>
              <a:t>Hard Drive</a:t>
            </a:r>
          </a:p>
          <a:p>
            <a:pPr lvl="1" eaLnBrk="1" hangingPunct="1">
              <a:lnSpc>
                <a:spcPct val="90000"/>
              </a:lnSpc>
            </a:pPr>
            <a:r>
              <a:rPr lang="en-US" sz="2400" smtClean="0"/>
              <a:t>USB Drive</a:t>
            </a:r>
          </a:p>
          <a:p>
            <a:pPr lvl="1" eaLnBrk="1" hangingPunct="1">
              <a:lnSpc>
                <a:spcPct val="90000"/>
              </a:lnSpc>
            </a:pPr>
            <a:r>
              <a:rPr lang="en-US" sz="2400" smtClean="0"/>
              <a:t>DVD Drive</a:t>
            </a:r>
          </a:p>
        </p:txBody>
      </p:sp>
      <p:pic>
        <p:nvPicPr>
          <p:cNvPr id="19460" name="Picture 4" descr="C:\Users\Jose\AppData\Local\Microsoft\Windows\Temporary Internet Files\Content.IE5\QO0W1623\MCj04420380000[1].wmf"/>
          <p:cNvPicPr>
            <a:picLocks noChangeAspect="1" noChangeArrowheads="1"/>
          </p:cNvPicPr>
          <p:nvPr/>
        </p:nvPicPr>
        <p:blipFill>
          <a:blip r:embed="rId3" cstate="print"/>
          <a:srcRect/>
          <a:stretch>
            <a:fillRect/>
          </a:stretch>
        </p:blipFill>
        <p:spPr bwMode="auto">
          <a:xfrm>
            <a:off x="5791200" y="2743200"/>
            <a:ext cx="1520825" cy="1895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8200" y="381000"/>
            <a:ext cx="7543800" cy="792163"/>
          </a:xfrm>
        </p:spPr>
        <p:txBody>
          <a:bodyPr/>
          <a:lstStyle/>
          <a:p>
            <a:r>
              <a:rPr lang="en-US" smtClean="0"/>
              <a:t>Schematic Diagrams</a:t>
            </a:r>
          </a:p>
        </p:txBody>
      </p:sp>
      <p:pic>
        <p:nvPicPr>
          <p:cNvPr id="20483" name="Picture 5"/>
          <p:cNvPicPr>
            <a:picLocks noChangeAspect="1" noChangeArrowheads="1"/>
          </p:cNvPicPr>
          <p:nvPr>
            <p:ph sz="half" idx="2"/>
          </p:nvPr>
        </p:nvPicPr>
        <p:blipFill>
          <a:blip r:embed="rId2" cstate="print"/>
          <a:srcRect/>
          <a:stretch>
            <a:fillRect/>
          </a:stretch>
        </p:blipFill>
        <p:spPr>
          <a:xfrm>
            <a:off x="838200" y="1524000"/>
            <a:ext cx="6705600" cy="3740150"/>
          </a:xfr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smtClean="0"/>
              <a:t>Input Devices (digitizers)</a:t>
            </a:r>
          </a:p>
        </p:txBody>
      </p:sp>
      <p:sp>
        <p:nvSpPr>
          <p:cNvPr id="21507" name="Rectangle 3"/>
          <p:cNvSpPr>
            <a:spLocks noGrp="1" noChangeArrowheads="1"/>
          </p:cNvSpPr>
          <p:nvPr>
            <p:ph type="body" idx="1"/>
          </p:nvPr>
        </p:nvSpPr>
        <p:spPr>
          <a:xfrm>
            <a:off x="457200" y="1719263"/>
            <a:ext cx="8229600" cy="4605337"/>
          </a:xfrm>
        </p:spPr>
        <p:txBody>
          <a:bodyPr/>
          <a:lstStyle/>
          <a:p>
            <a:r>
              <a:rPr lang="en-US" smtClean="0"/>
              <a:t>Keyboard </a:t>
            </a:r>
          </a:p>
          <a:p>
            <a:r>
              <a:rPr lang="en-US" smtClean="0"/>
              <a:t>Mouse and other Pointing devices</a:t>
            </a:r>
          </a:p>
          <a:p>
            <a:pPr lvl="1"/>
            <a:r>
              <a:rPr lang="en-US" smtClean="0"/>
              <a:t>Trackball, joystick, pressure-sensitive tablet, touch screen – a location digitizer</a:t>
            </a:r>
          </a:p>
          <a:p>
            <a:r>
              <a:rPr lang="en-US" smtClean="0"/>
              <a:t>Sound digitizer (microphone, MIDI device)</a:t>
            </a:r>
          </a:p>
          <a:p>
            <a:r>
              <a:rPr lang="en-US" smtClean="0"/>
              <a:t>Scanner (an image digitizer)</a:t>
            </a:r>
          </a:p>
          <a:p>
            <a:r>
              <a:rPr lang="en-US" smtClean="0"/>
              <a:t>Sensor (temperature, light, moisture, smoke, movement, or digitizer)</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38200" y="457200"/>
            <a:ext cx="7543800" cy="715963"/>
          </a:xfrm>
        </p:spPr>
        <p:txBody>
          <a:bodyPr/>
          <a:lstStyle/>
          <a:p>
            <a:r>
              <a:rPr lang="en-US" smtClean="0"/>
              <a:t>Output Devices</a:t>
            </a:r>
          </a:p>
        </p:txBody>
      </p:sp>
      <p:sp>
        <p:nvSpPr>
          <p:cNvPr id="22531" name="Rectangle 3"/>
          <p:cNvSpPr>
            <a:spLocks noGrp="1" noChangeArrowheads="1"/>
          </p:cNvSpPr>
          <p:nvPr>
            <p:ph type="body" idx="1"/>
          </p:nvPr>
        </p:nvSpPr>
        <p:spPr>
          <a:xfrm>
            <a:off x="457200" y="1447800"/>
            <a:ext cx="8229600" cy="4876800"/>
          </a:xfrm>
        </p:spPr>
        <p:txBody>
          <a:bodyPr>
            <a:normAutofit lnSpcReduction="10000"/>
          </a:bodyPr>
          <a:lstStyle/>
          <a:p>
            <a:r>
              <a:rPr lang="en-US" sz="2600" dirty="0" smtClean="0"/>
              <a:t>Printers (the first output device) and Plotters</a:t>
            </a:r>
          </a:p>
          <a:p>
            <a:pPr lvl="1"/>
            <a:r>
              <a:rPr lang="en-US" sz="2200" dirty="0" smtClean="0"/>
              <a:t>Impact (daisywheel) and dot-matrix</a:t>
            </a:r>
          </a:p>
          <a:p>
            <a:pPr lvl="1"/>
            <a:r>
              <a:rPr lang="en-US" sz="2200" dirty="0" smtClean="0"/>
              <a:t>Thermal (early BW and color)</a:t>
            </a:r>
          </a:p>
          <a:p>
            <a:pPr lvl="1"/>
            <a:r>
              <a:rPr lang="en-US" sz="2200" dirty="0" smtClean="0"/>
              <a:t>Laser (highest quality, BW and color)</a:t>
            </a:r>
          </a:p>
          <a:p>
            <a:pPr lvl="1"/>
            <a:r>
              <a:rPr lang="en-US" sz="2200" dirty="0" smtClean="0"/>
              <a:t>Plotters (pens on moving arms like seismographs)</a:t>
            </a:r>
          </a:p>
          <a:p>
            <a:pPr lvl="1"/>
            <a:r>
              <a:rPr lang="en-US" sz="2200" dirty="0" smtClean="0"/>
              <a:t>Ink-jet (color plotters lead to printers, some also thermal)</a:t>
            </a:r>
          </a:p>
          <a:p>
            <a:r>
              <a:rPr lang="en-US" sz="2600" dirty="0" smtClean="0"/>
              <a:t>Monitor</a:t>
            </a:r>
          </a:p>
          <a:p>
            <a:pPr lvl="1"/>
            <a:r>
              <a:rPr lang="en-US" sz="2200" dirty="0" smtClean="0"/>
              <a:t>Analog: CRT (cathode-ray tube) – the “monitor”</a:t>
            </a:r>
          </a:p>
          <a:p>
            <a:pPr lvl="1"/>
            <a:r>
              <a:rPr lang="en-US" sz="2200" dirty="0" smtClean="0"/>
              <a:t>Digital: LCD (liquid-crystal display) screens</a:t>
            </a:r>
          </a:p>
          <a:p>
            <a:r>
              <a:rPr lang="en-US" sz="2600" dirty="0" smtClean="0"/>
              <a:t>Sound Card (digital to analog converter)</a:t>
            </a:r>
          </a:p>
          <a:p>
            <a:r>
              <a:rPr lang="en-US" sz="2600" dirty="0" smtClean="0"/>
              <a:t>Modem (modulator-demodulator; another digital to analog signal converter)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304800"/>
            <a:ext cx="7543800" cy="838200"/>
          </a:xfrm>
        </p:spPr>
        <p:txBody>
          <a:bodyPr/>
          <a:lstStyle/>
          <a:p>
            <a:r>
              <a:rPr lang="en-US" smtClean="0"/>
              <a:t>Processor &amp; Memory</a:t>
            </a:r>
          </a:p>
        </p:txBody>
      </p:sp>
      <p:sp>
        <p:nvSpPr>
          <p:cNvPr id="23555" name="Rectangle 3"/>
          <p:cNvSpPr>
            <a:spLocks noGrp="1" noChangeArrowheads="1"/>
          </p:cNvSpPr>
          <p:nvPr>
            <p:ph type="body" idx="1"/>
          </p:nvPr>
        </p:nvSpPr>
        <p:spPr>
          <a:xfrm>
            <a:off x="762000" y="1219200"/>
            <a:ext cx="8229600" cy="5334000"/>
          </a:xfrm>
        </p:spPr>
        <p:txBody>
          <a:bodyPr>
            <a:normAutofit/>
          </a:bodyPr>
          <a:lstStyle/>
          <a:p>
            <a:pPr>
              <a:lnSpc>
                <a:spcPct val="80000"/>
              </a:lnSpc>
            </a:pPr>
            <a:r>
              <a:rPr lang="en-US" sz="2600" u="sng" dirty="0" smtClean="0"/>
              <a:t>Central Processing Unit</a:t>
            </a:r>
            <a:r>
              <a:rPr lang="en-US" sz="2600" dirty="0" smtClean="0"/>
              <a:t> (CPU) is the “brain,” </a:t>
            </a:r>
            <a:br>
              <a:rPr lang="en-US" sz="2600" dirty="0" smtClean="0"/>
            </a:br>
            <a:r>
              <a:rPr lang="en-US" sz="2600" dirty="0" smtClean="0"/>
              <a:t>and is some brand of microprocessor chip</a:t>
            </a:r>
          </a:p>
          <a:p>
            <a:pPr>
              <a:lnSpc>
                <a:spcPct val="80000"/>
              </a:lnSpc>
            </a:pPr>
            <a:r>
              <a:rPr lang="en-US" sz="2600" dirty="0" smtClean="0"/>
              <a:t>The CPU is normally mounted in a plug-in socket on the </a:t>
            </a:r>
            <a:r>
              <a:rPr lang="en-US" sz="2600" dirty="0" smtClean="0">
                <a:hlinkClick r:id="rId2"/>
              </a:rPr>
              <a:t>motherboard</a:t>
            </a:r>
            <a:r>
              <a:rPr lang="en-US" sz="2600" dirty="0" smtClean="0"/>
              <a:t>, a circuit board tying everything in the computer together via an electronic “bus”</a:t>
            </a:r>
          </a:p>
          <a:p>
            <a:pPr>
              <a:lnSpc>
                <a:spcPct val="80000"/>
              </a:lnSpc>
            </a:pPr>
            <a:r>
              <a:rPr lang="en-US" sz="2600" u="sng" dirty="0" smtClean="0"/>
              <a:t>Co-processors</a:t>
            </a:r>
            <a:r>
              <a:rPr lang="en-US" sz="2600" dirty="0" smtClean="0"/>
              <a:t> are used to offload computing tasks from the CPU, such as mathematics and graphics</a:t>
            </a:r>
          </a:p>
          <a:p>
            <a:pPr>
              <a:lnSpc>
                <a:spcPct val="80000"/>
              </a:lnSpc>
            </a:pPr>
            <a:r>
              <a:rPr lang="en-US" sz="2600" u="sng" dirty="0" smtClean="0"/>
              <a:t>Random Access Memory</a:t>
            </a:r>
            <a:r>
              <a:rPr lang="en-US" sz="2600" dirty="0" smtClean="0"/>
              <a:t> (RAM) and </a:t>
            </a:r>
            <a:r>
              <a:rPr lang="en-US" sz="2600" u="sng" dirty="0" smtClean="0"/>
              <a:t>Read-Only Memory</a:t>
            </a:r>
            <a:r>
              <a:rPr lang="en-US" sz="2600" dirty="0" smtClean="0"/>
              <a:t> (ROM) are also mounted here</a:t>
            </a:r>
          </a:p>
          <a:p>
            <a:pPr lvl="1">
              <a:lnSpc>
                <a:spcPct val="80000"/>
              </a:lnSpc>
            </a:pPr>
            <a:r>
              <a:rPr lang="en-US" sz="2200" dirty="0" smtClean="0"/>
              <a:t>ROM is permanent, often re-writable (CMOS)</a:t>
            </a:r>
          </a:p>
          <a:p>
            <a:pPr lvl="1">
              <a:lnSpc>
                <a:spcPct val="80000"/>
              </a:lnSpc>
            </a:pPr>
            <a:r>
              <a:rPr lang="en-US" sz="2200" dirty="0" smtClean="0"/>
              <a:t>RAM is transient unless permanently powered (Palm)</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mtClean="0"/>
              <a:t>8080 – 1975 - 4500 Transistors</a:t>
            </a:r>
          </a:p>
        </p:txBody>
      </p:sp>
      <p:pic>
        <p:nvPicPr>
          <p:cNvPr id="24579" name="Picture 3" descr="8080"/>
          <p:cNvPicPr>
            <a:picLocks noChangeAspect="1" noChangeArrowheads="1"/>
          </p:cNvPicPr>
          <p:nvPr>
            <p:ph idx="1"/>
          </p:nvPr>
        </p:nvPicPr>
        <p:blipFill>
          <a:blip r:embed="rId3" cstate="print"/>
          <a:srcRect/>
          <a:stretch>
            <a:fillRect/>
          </a:stretch>
        </p:blipFill>
        <p:spPr>
          <a:xfrm>
            <a:off x="3081338" y="2170113"/>
            <a:ext cx="3705225" cy="33147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sz="4000" smtClean="0"/>
              <a:t>Pentium Pro – 1995 – 5.5 Million</a:t>
            </a:r>
          </a:p>
        </p:txBody>
      </p:sp>
      <p:pic>
        <p:nvPicPr>
          <p:cNvPr id="25603" name="Picture 3" descr="pentium Pro"/>
          <p:cNvPicPr>
            <a:picLocks noChangeAspect="1" noChangeArrowheads="1"/>
          </p:cNvPicPr>
          <p:nvPr>
            <p:ph idx="1"/>
          </p:nvPr>
        </p:nvPicPr>
        <p:blipFill>
          <a:blip r:embed="rId3" cstate="print"/>
          <a:srcRect/>
          <a:stretch>
            <a:fillRect/>
          </a:stretch>
        </p:blipFill>
        <p:spPr>
          <a:xfrm>
            <a:off x="3290888" y="2146300"/>
            <a:ext cx="3286125" cy="3362325"/>
          </a:xfr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smtClean="0"/>
              <a:t>Xeon – 2009 – 721 Million</a:t>
            </a:r>
          </a:p>
        </p:txBody>
      </p:sp>
      <p:pic>
        <p:nvPicPr>
          <p:cNvPr id="26627" name="Picture 3" descr="intel_pentium4"/>
          <p:cNvPicPr>
            <a:picLocks noChangeAspect="1" noChangeArrowheads="1"/>
          </p:cNvPicPr>
          <p:nvPr>
            <p:ph idx="1"/>
          </p:nvPr>
        </p:nvPicPr>
        <p:blipFill>
          <a:blip r:embed="rId3" cstate="print"/>
          <a:srcRect/>
          <a:stretch>
            <a:fillRect/>
          </a:stretch>
        </p:blipFill>
        <p:spPr>
          <a:xfrm>
            <a:off x="2906713" y="1524000"/>
            <a:ext cx="4056062" cy="4608513"/>
          </a:xfr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457200"/>
            <a:ext cx="8153400" cy="715963"/>
          </a:xfrm>
        </p:spPr>
        <p:txBody>
          <a:bodyPr/>
          <a:lstStyle/>
          <a:p>
            <a:r>
              <a:rPr lang="en-US" smtClean="0"/>
              <a:t>Magnetic - Digital Storage</a:t>
            </a:r>
          </a:p>
        </p:txBody>
      </p:sp>
      <p:sp>
        <p:nvSpPr>
          <p:cNvPr id="27651" name="Rectangle 3"/>
          <p:cNvSpPr>
            <a:spLocks noGrp="1" noChangeArrowheads="1"/>
          </p:cNvSpPr>
          <p:nvPr>
            <p:ph type="body" sz="half" idx="1"/>
          </p:nvPr>
        </p:nvSpPr>
        <p:spPr>
          <a:xfrm>
            <a:off x="838200" y="1295400"/>
            <a:ext cx="7772400" cy="5105400"/>
          </a:xfrm>
        </p:spPr>
        <p:txBody>
          <a:bodyPr>
            <a:normAutofit/>
          </a:bodyPr>
          <a:lstStyle/>
          <a:p>
            <a:r>
              <a:rPr lang="en-US" sz="2200" u="sng" dirty="0" smtClean="0"/>
              <a:t>Sequential Access</a:t>
            </a:r>
          </a:p>
          <a:p>
            <a:pPr lvl="1"/>
            <a:r>
              <a:rPr lang="en-US" sz="2000" dirty="0" smtClean="0"/>
              <a:t>Magnetic Tape</a:t>
            </a:r>
          </a:p>
          <a:p>
            <a:pPr lvl="2"/>
            <a:r>
              <a:rPr lang="en-US" sz="1900" dirty="0" smtClean="0"/>
              <a:t>Backup tapes </a:t>
            </a:r>
          </a:p>
          <a:p>
            <a:r>
              <a:rPr lang="en-US" sz="2200" u="sng" dirty="0" smtClean="0"/>
              <a:t>Random Access</a:t>
            </a:r>
          </a:p>
          <a:p>
            <a:pPr lvl="1"/>
            <a:r>
              <a:rPr lang="en-US" sz="2000" dirty="0" smtClean="0"/>
              <a:t>Hard Disk</a:t>
            </a:r>
          </a:p>
          <a:p>
            <a:pPr lvl="2"/>
            <a:r>
              <a:rPr lang="en-US" sz="1900" dirty="0" smtClean="0"/>
              <a:t>Magnetically coated metallic platters on high-speed spindle</a:t>
            </a:r>
          </a:p>
          <a:p>
            <a:pPr lvl="2"/>
            <a:r>
              <a:rPr lang="en-US" sz="1900" dirty="0" smtClean="0"/>
              <a:t>Drive actuator with many floating read-write heads on arms</a:t>
            </a:r>
            <a:endParaRPr lang="en-US" sz="1900" u="sng" dirty="0" smtClean="0"/>
          </a:p>
          <a:p>
            <a:r>
              <a:rPr lang="en-US" sz="2200" u="sng" dirty="0" smtClean="0"/>
              <a:t>Digital Storage</a:t>
            </a:r>
          </a:p>
          <a:p>
            <a:pPr lvl="2"/>
            <a:r>
              <a:rPr lang="en-US" sz="2000" dirty="0" smtClean="0"/>
              <a:t>USB drives, memory cards – SD, CF, SM</a:t>
            </a:r>
          </a:p>
          <a:p>
            <a:pPr lvl="2"/>
            <a:r>
              <a:rPr lang="en-US" sz="1900" dirty="0" smtClean="0"/>
              <a:t>Can be shared across devices, </a:t>
            </a:r>
            <a:r>
              <a:rPr lang="en-US" sz="1900" dirty="0" err="1" smtClean="0"/>
              <a:t>ie</a:t>
            </a:r>
            <a:r>
              <a:rPr lang="en-US" sz="1900" dirty="0" smtClean="0"/>
              <a:t> PCs, games, cameras</a:t>
            </a:r>
          </a:p>
          <a:p>
            <a:pPr lvl="2"/>
            <a:r>
              <a:rPr lang="en-US" sz="2000" dirty="0" smtClean="0"/>
              <a:t>Flash memory is a type of </a:t>
            </a:r>
            <a:r>
              <a:rPr lang="en-US" sz="2000" b="1" dirty="0" smtClean="0"/>
              <a:t>EEPROM</a:t>
            </a:r>
            <a:r>
              <a:rPr lang="en-US" sz="2000" dirty="0" smtClean="0"/>
              <a:t> chip, which stands for </a:t>
            </a:r>
            <a:r>
              <a:rPr lang="en-US" sz="2000" b="1" dirty="0" smtClean="0"/>
              <a:t>Electronically Erasable Programmable Read Only Memory</a:t>
            </a:r>
            <a:endParaRPr lang="en-US" sz="1900" dirty="0" smtClean="0"/>
          </a:p>
          <a:p>
            <a:pPr lvl="2"/>
            <a:endParaRPr lang="en-US" sz="1900" dirty="0" smtClean="0"/>
          </a:p>
          <a:p>
            <a:pPr lvl="2">
              <a:buFont typeface="Wingdings" pitchFamily="2" charset="2"/>
              <a:buNone/>
            </a:pPr>
            <a:endParaRPr lang="en-US" sz="1900" u="sng" dirty="0" smtClean="0"/>
          </a:p>
        </p:txBody>
      </p:sp>
      <p:pic>
        <p:nvPicPr>
          <p:cNvPr id="27652" name="Picture 7"/>
          <p:cNvPicPr>
            <a:picLocks noChangeArrowheads="1"/>
          </p:cNvPicPr>
          <p:nvPr>
            <p:ph sz="quarter" idx="3"/>
          </p:nvPr>
        </p:nvPicPr>
        <p:blipFill>
          <a:blip r:embed="rId2" cstate="print"/>
          <a:srcRect/>
          <a:stretch>
            <a:fillRect/>
          </a:stretch>
        </p:blipFill>
        <p:spPr>
          <a:xfrm>
            <a:off x="5334000" y="1143000"/>
            <a:ext cx="3302000" cy="2346325"/>
          </a:xfr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914400" y="228600"/>
            <a:ext cx="6705600" cy="838200"/>
          </a:xfrm>
        </p:spPr>
        <p:txBody>
          <a:bodyPr/>
          <a:lstStyle/>
          <a:p>
            <a:r>
              <a:rPr lang="en-US" smtClean="0"/>
              <a:t>Optical Storage</a:t>
            </a:r>
          </a:p>
        </p:txBody>
      </p:sp>
      <p:sp>
        <p:nvSpPr>
          <p:cNvPr id="28675" name="Rectangle 3"/>
          <p:cNvSpPr>
            <a:spLocks noGrp="1" noChangeArrowheads="1"/>
          </p:cNvSpPr>
          <p:nvPr>
            <p:ph type="body" sz="half" idx="1"/>
          </p:nvPr>
        </p:nvSpPr>
        <p:spPr>
          <a:xfrm>
            <a:off x="228600" y="3962400"/>
            <a:ext cx="8686800" cy="2590800"/>
          </a:xfrm>
        </p:spPr>
        <p:txBody>
          <a:bodyPr/>
          <a:lstStyle/>
          <a:p>
            <a:pPr>
              <a:lnSpc>
                <a:spcPct val="80000"/>
              </a:lnSpc>
            </a:pPr>
            <a:r>
              <a:rPr lang="en-US" sz="2200" dirty="0" smtClean="0"/>
              <a:t>CD-ROM (Compact-Disc Read-Only Memory)</a:t>
            </a:r>
          </a:p>
          <a:p>
            <a:pPr lvl="1">
              <a:lnSpc>
                <a:spcPct val="80000"/>
              </a:lnSpc>
            </a:pPr>
            <a:r>
              <a:rPr lang="en-US" sz="2000" dirty="0" smtClean="0"/>
              <a:t>Write laser burns pits into the surface of the disk</a:t>
            </a:r>
          </a:p>
          <a:p>
            <a:pPr lvl="1">
              <a:lnSpc>
                <a:spcPct val="80000"/>
              </a:lnSpc>
            </a:pPr>
            <a:r>
              <a:rPr lang="en-US" sz="2000" dirty="0" smtClean="0"/>
              <a:t>Read laser bounces light off the pitted surface</a:t>
            </a:r>
          </a:p>
          <a:p>
            <a:pPr lvl="1">
              <a:lnSpc>
                <a:spcPct val="80000"/>
              </a:lnSpc>
            </a:pPr>
            <a:r>
              <a:rPr lang="en-US" sz="2000" dirty="0" smtClean="0"/>
              <a:t>WORM – Write Once Read Many, or CD-R</a:t>
            </a:r>
          </a:p>
          <a:p>
            <a:pPr lvl="1">
              <a:lnSpc>
                <a:spcPct val="80000"/>
              </a:lnSpc>
            </a:pPr>
            <a:r>
              <a:rPr lang="en-US" sz="2000" dirty="0" smtClean="0"/>
              <a:t>Newest formats: CD-RW, DVD, DVD-RW</a:t>
            </a:r>
          </a:p>
          <a:p>
            <a:pPr>
              <a:lnSpc>
                <a:spcPct val="80000"/>
              </a:lnSpc>
            </a:pPr>
            <a:r>
              <a:rPr lang="en-US" sz="2200" dirty="0" smtClean="0"/>
              <a:t>Capacity (newer media have higher capacities)</a:t>
            </a:r>
          </a:p>
          <a:p>
            <a:pPr lvl="1">
              <a:lnSpc>
                <a:spcPct val="80000"/>
              </a:lnSpc>
            </a:pPr>
            <a:r>
              <a:rPr lang="en-US" sz="2000" dirty="0" smtClean="0"/>
              <a:t>Compare the CD-ROM surface (left) to the DVD surface (right</a:t>
            </a:r>
            <a:r>
              <a:rPr lang="en-US" sz="2000" dirty="0" smtClean="0"/>
              <a:t>)</a:t>
            </a:r>
          </a:p>
          <a:p>
            <a:pPr lvl="1">
              <a:lnSpc>
                <a:spcPct val="80000"/>
              </a:lnSpc>
            </a:pPr>
            <a:r>
              <a:rPr lang="en-US" sz="2000" dirty="0" smtClean="0"/>
              <a:t>CD – Up to 800 MB/DVD – Up to 9 GB/</a:t>
            </a:r>
            <a:r>
              <a:rPr lang="en-US" sz="2000" dirty="0" err="1" smtClean="0"/>
              <a:t>BluRay</a:t>
            </a:r>
            <a:r>
              <a:rPr lang="en-US" sz="2000" dirty="0" smtClean="0"/>
              <a:t> – Up to 50 GB</a:t>
            </a:r>
            <a:endParaRPr lang="en-US" sz="2000" dirty="0" smtClean="0"/>
          </a:p>
        </p:txBody>
      </p:sp>
      <p:pic>
        <p:nvPicPr>
          <p:cNvPr id="28676" name="Picture 42" descr="10pitch.gif (14712 bytes)"/>
          <p:cNvPicPr>
            <a:picLocks noChangeAspect="1" noChangeArrowheads="1"/>
          </p:cNvPicPr>
          <p:nvPr>
            <p:ph sz="quarter" idx="3"/>
          </p:nvPr>
        </p:nvPicPr>
        <p:blipFill>
          <a:blip r:embed="rId2" cstate="print"/>
          <a:srcRect/>
          <a:stretch>
            <a:fillRect/>
          </a:stretch>
        </p:blipFill>
        <p:spPr>
          <a:xfrm>
            <a:off x="2286000" y="1371600"/>
            <a:ext cx="4038600" cy="1871663"/>
          </a:xfr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457200"/>
            <a:ext cx="7086600" cy="715963"/>
          </a:xfrm>
        </p:spPr>
        <p:txBody>
          <a:bodyPr/>
          <a:lstStyle/>
          <a:p>
            <a:r>
              <a:rPr lang="en-US" smtClean="0"/>
              <a:t>Output Devices</a:t>
            </a:r>
          </a:p>
        </p:txBody>
      </p:sp>
      <p:sp>
        <p:nvSpPr>
          <p:cNvPr id="29699" name="Rectangle 3"/>
          <p:cNvSpPr>
            <a:spLocks noGrp="1" noChangeArrowheads="1"/>
          </p:cNvSpPr>
          <p:nvPr>
            <p:ph type="body" idx="1"/>
          </p:nvPr>
        </p:nvSpPr>
        <p:spPr>
          <a:xfrm>
            <a:off x="457200" y="1371600"/>
            <a:ext cx="8229600" cy="5029200"/>
          </a:xfrm>
        </p:spPr>
        <p:txBody>
          <a:bodyPr>
            <a:normAutofit/>
          </a:bodyPr>
          <a:lstStyle/>
          <a:p>
            <a:r>
              <a:rPr lang="en-US" sz="2600" dirty="0" smtClean="0"/>
              <a:t>Printers (the first output device) and Plotters</a:t>
            </a:r>
          </a:p>
          <a:p>
            <a:pPr lvl="1"/>
            <a:r>
              <a:rPr lang="en-US" sz="2200" dirty="0" smtClean="0"/>
              <a:t>Impact (daisywheel) and dot-matrix</a:t>
            </a:r>
          </a:p>
          <a:p>
            <a:pPr lvl="1"/>
            <a:r>
              <a:rPr lang="en-US" sz="2200" dirty="0" smtClean="0"/>
              <a:t>Thermal (early BW and color)</a:t>
            </a:r>
          </a:p>
          <a:p>
            <a:pPr lvl="1"/>
            <a:r>
              <a:rPr lang="en-US" sz="2200" dirty="0" smtClean="0"/>
              <a:t>Laser (highest quality, BW and color)</a:t>
            </a:r>
          </a:p>
          <a:p>
            <a:pPr lvl="1"/>
            <a:r>
              <a:rPr lang="en-US" sz="2200" dirty="0" smtClean="0"/>
              <a:t>Plotters (pens on moving arms like seismographs)</a:t>
            </a:r>
          </a:p>
          <a:p>
            <a:pPr lvl="1"/>
            <a:r>
              <a:rPr lang="en-US" sz="2200" dirty="0" smtClean="0"/>
              <a:t>Ink-jet (color plotters lead to printers, some also thermal)</a:t>
            </a:r>
          </a:p>
          <a:p>
            <a:r>
              <a:rPr lang="en-US" sz="2600" dirty="0" smtClean="0"/>
              <a:t>Monitor</a:t>
            </a:r>
          </a:p>
          <a:p>
            <a:pPr lvl="1"/>
            <a:r>
              <a:rPr lang="en-US" sz="2200" dirty="0" smtClean="0"/>
              <a:t>Analog: CRT (cathode-ray tube) – the “monitor”</a:t>
            </a:r>
          </a:p>
          <a:p>
            <a:pPr lvl="1"/>
            <a:r>
              <a:rPr lang="en-US" sz="2200" dirty="0" smtClean="0"/>
              <a:t>Digital: LCD (liquid-crystal display) screens</a:t>
            </a:r>
          </a:p>
          <a:p>
            <a:r>
              <a:rPr lang="en-US" sz="2600" dirty="0" smtClean="0"/>
              <a:t>Sound Card (digital to analog converter)</a:t>
            </a:r>
          </a:p>
          <a:p>
            <a:r>
              <a:rPr lang="en-US" sz="2600" dirty="0" smtClean="0"/>
              <a:t>Modem-Network Card-Broadband </a:t>
            </a:r>
            <a:r>
              <a:rPr lang="en-US" sz="2600" dirty="0" err="1" smtClean="0"/>
              <a:t>Wls</a:t>
            </a:r>
            <a:endParaRPr lang="en-US" sz="2600" dirty="0" smtClean="0"/>
          </a:p>
          <a:p>
            <a:pPr>
              <a:buFont typeface="Wingdings" pitchFamily="2" charset="2"/>
              <a:buNone/>
            </a:pPr>
            <a:endParaRPr lang="en-US" sz="26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914400" y="304800"/>
            <a:ext cx="7953375" cy="838200"/>
          </a:xfrm>
        </p:spPr>
        <p:txBody>
          <a:bodyPr/>
          <a:lstStyle/>
          <a:p>
            <a:r>
              <a:rPr lang="en-US" smtClean="0"/>
              <a:t>CRT-LCD Display</a:t>
            </a:r>
          </a:p>
        </p:txBody>
      </p:sp>
      <p:sp>
        <p:nvSpPr>
          <p:cNvPr id="30723" name="Rectangle 16"/>
          <p:cNvSpPr>
            <a:spLocks noGrp="1" noChangeArrowheads="1"/>
          </p:cNvSpPr>
          <p:nvPr>
            <p:ph type="body" sz="half" idx="1"/>
          </p:nvPr>
        </p:nvSpPr>
        <p:spPr/>
        <p:txBody>
          <a:bodyPr/>
          <a:lstStyle/>
          <a:p>
            <a:r>
              <a:rPr lang="en-US" sz="2600" smtClean="0"/>
              <a:t>CRT</a:t>
            </a:r>
          </a:p>
          <a:p>
            <a:pPr lvl="1"/>
            <a:r>
              <a:rPr lang="en-US" sz="2200" smtClean="0"/>
              <a:t>Dot Trio</a:t>
            </a:r>
          </a:p>
          <a:p>
            <a:pPr lvl="1"/>
            <a:r>
              <a:rPr lang="en-US" sz="2200" smtClean="0"/>
              <a:t>Aperture Grill</a:t>
            </a:r>
          </a:p>
          <a:p>
            <a:pPr lvl="1"/>
            <a:r>
              <a:rPr lang="en-US" sz="2200" smtClean="0"/>
              <a:t>Slotted Mask</a:t>
            </a:r>
          </a:p>
          <a:p>
            <a:pPr lvl="1"/>
            <a:r>
              <a:rPr lang="en-US" sz="2200" smtClean="0"/>
              <a:t>Enhanced Dot Pitch</a:t>
            </a:r>
          </a:p>
          <a:p>
            <a:r>
              <a:rPr lang="en-US" sz="2600" smtClean="0"/>
              <a:t>LCD</a:t>
            </a:r>
          </a:p>
        </p:txBody>
      </p:sp>
      <p:pic>
        <p:nvPicPr>
          <p:cNvPr id="30724" name="Picture 18" descr="07DSTN.gif (7568 bytes)"/>
          <p:cNvPicPr>
            <a:picLocks noChangeAspect="1" noChangeArrowheads="1"/>
          </p:cNvPicPr>
          <p:nvPr>
            <p:ph sz="quarter" idx="2"/>
          </p:nvPr>
        </p:nvPicPr>
        <p:blipFill>
          <a:blip r:embed="rId2" cstate="print"/>
          <a:srcRect/>
          <a:stretch>
            <a:fillRect/>
          </a:stretch>
        </p:blipFill>
        <p:spPr>
          <a:xfrm>
            <a:off x="3810000" y="3992563"/>
            <a:ext cx="3983038" cy="2632075"/>
          </a:xfrm>
          <a:noFill/>
        </p:spPr>
      </p:pic>
      <p:pic>
        <p:nvPicPr>
          <p:cNvPr id="30725" name="Picture 5" descr="06crtmon.gif (7186 bytes)"/>
          <p:cNvPicPr>
            <a:picLocks noChangeAspect="1" noChangeArrowheads="1"/>
          </p:cNvPicPr>
          <p:nvPr>
            <p:ph sz="quarter" idx="4294967295"/>
          </p:nvPr>
        </p:nvPicPr>
        <p:blipFill>
          <a:blip r:embed="rId3" cstate="print"/>
          <a:srcRect/>
          <a:stretch>
            <a:fillRect/>
          </a:stretch>
        </p:blipFill>
        <p:spPr>
          <a:xfrm>
            <a:off x="3733800" y="1295400"/>
            <a:ext cx="3981450" cy="1843088"/>
          </a:xfrm>
          <a:noFill/>
        </p:spPr>
      </p:pic>
      <p:pic>
        <p:nvPicPr>
          <p:cNvPr id="30726" name="Picture 8" descr="06EDP.gif (2299 bytes)"/>
          <p:cNvPicPr>
            <a:picLocks noChangeAspect="1" noChangeArrowheads="1"/>
          </p:cNvPicPr>
          <p:nvPr>
            <p:ph sz="quarter" idx="4294967295"/>
          </p:nvPr>
        </p:nvPicPr>
        <p:blipFill>
          <a:blip r:embed="rId4" cstate="print"/>
          <a:srcRect/>
          <a:stretch>
            <a:fillRect/>
          </a:stretch>
        </p:blipFill>
        <p:spPr>
          <a:xfrm>
            <a:off x="8001000" y="1752600"/>
            <a:ext cx="938213" cy="1219200"/>
          </a:xfrm>
          <a:noFill/>
        </p:spPr>
      </p:pic>
      <p:pic>
        <p:nvPicPr>
          <p:cNvPr id="30727" name="Picture 11" descr="06slotmask.gif (1547 bytes)"/>
          <p:cNvPicPr>
            <a:picLocks noChangeAspect="1" noChangeArrowheads="1"/>
          </p:cNvPicPr>
          <p:nvPr>
            <p:ph sz="quarter" idx="4294967295"/>
          </p:nvPr>
        </p:nvPicPr>
        <p:blipFill>
          <a:blip r:embed="rId5" cstate="print"/>
          <a:srcRect/>
          <a:stretch>
            <a:fillRect/>
          </a:stretch>
        </p:blipFill>
        <p:spPr>
          <a:xfrm>
            <a:off x="8001000" y="4267200"/>
            <a:ext cx="906463" cy="1143000"/>
          </a:xfrm>
          <a:noFill/>
        </p:spPr>
      </p:pic>
      <p:pic>
        <p:nvPicPr>
          <p:cNvPr id="30728" name="Picture 14" descr="06apgrill.gif (1555 bytes)"/>
          <p:cNvPicPr>
            <a:picLocks noChangeAspect="1" noChangeArrowheads="1"/>
          </p:cNvPicPr>
          <p:nvPr>
            <p:ph sz="quarter" idx="4294967295"/>
          </p:nvPr>
        </p:nvPicPr>
        <p:blipFill>
          <a:blip r:embed="rId6" cstate="print"/>
          <a:srcRect/>
          <a:stretch>
            <a:fillRect/>
          </a:stretch>
        </p:blipFill>
        <p:spPr>
          <a:xfrm>
            <a:off x="8001000" y="3048000"/>
            <a:ext cx="950913" cy="1219200"/>
          </a:xfrm>
          <a:noFill/>
        </p:spPr>
      </p:pic>
      <p:pic>
        <p:nvPicPr>
          <p:cNvPr id="30729" name="Picture 20" descr="06EDP.gif (2299 bytes)"/>
          <p:cNvPicPr>
            <a:picLocks noChangeAspect="1" noChangeArrowheads="1"/>
          </p:cNvPicPr>
          <p:nvPr>
            <p:ph sz="quarter" idx="3"/>
          </p:nvPr>
        </p:nvPicPr>
        <p:blipFill>
          <a:blip r:embed="rId4" cstate="print"/>
          <a:srcRect/>
          <a:stretch>
            <a:fillRect/>
          </a:stretch>
        </p:blipFill>
        <p:spPr>
          <a:xfrm>
            <a:off x="8001000" y="5638800"/>
            <a:ext cx="938213" cy="1219200"/>
          </a:xfrm>
          <a:noFill/>
        </p:spPr>
      </p:pic>
      <p:pic>
        <p:nvPicPr>
          <p:cNvPr id="30730" name="Picture 23" descr="07lcdpanel.gif (5297 bytes)"/>
          <p:cNvPicPr>
            <a:picLocks noChangeAspect="1" noChangeArrowheads="1"/>
          </p:cNvPicPr>
          <p:nvPr/>
        </p:nvPicPr>
        <p:blipFill>
          <a:blip r:embed="rId7" cstate="print"/>
          <a:srcRect/>
          <a:stretch>
            <a:fillRect/>
          </a:stretch>
        </p:blipFill>
        <p:spPr bwMode="auto">
          <a:xfrm>
            <a:off x="533400" y="4267200"/>
            <a:ext cx="3124200" cy="2365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noFill/>
        </p:spPr>
        <p:txBody>
          <a:bodyPr lIns="92075" tIns="46038" rIns="92075" bIns="46038"/>
          <a:lstStyle/>
          <a:p>
            <a:pPr lvl="1" eaLnBrk="1" hangingPunct="1">
              <a:buSzPct val="65000"/>
            </a:pPr>
            <a:r>
              <a:rPr lang="en-US" sz="3200" i="1" smtClean="0"/>
              <a:t>Digitizing</a:t>
            </a:r>
            <a:r>
              <a:rPr lang="en-US" smtClean="0"/>
              <a:t> – the process of creating a digital representation of an image or sound</a:t>
            </a:r>
          </a:p>
          <a:p>
            <a:pPr lvl="1" eaLnBrk="1" hangingPunct="1">
              <a:buSzPct val="65000"/>
            </a:pPr>
            <a:r>
              <a:rPr lang="en-US" sz="3200" i="1" smtClean="0"/>
              <a:t>Pixel </a:t>
            </a:r>
            <a:r>
              <a:rPr lang="en-US" smtClean="0"/>
              <a:t>= picture element</a:t>
            </a:r>
          </a:p>
          <a:p>
            <a:pPr lvl="1" eaLnBrk="1" hangingPunct="1">
              <a:buSzPct val="65000"/>
            </a:pPr>
            <a:r>
              <a:rPr lang="en-US" smtClean="0"/>
              <a:t>Representations of this type are always </a:t>
            </a:r>
            <a:r>
              <a:rPr lang="en-US" sz="3200" b="1" smtClean="0"/>
              <a:t>approximations</a:t>
            </a:r>
          </a:p>
          <a:p>
            <a:pPr eaLnBrk="1" hangingPunct="1">
              <a:buClr>
                <a:schemeClr val="accent2"/>
              </a:buClr>
              <a:buSzPct val="65000"/>
            </a:pPr>
            <a:endParaRPr lang="en-US" b="1" smtClean="0"/>
          </a:p>
        </p:txBody>
      </p:sp>
      <p:sp>
        <p:nvSpPr>
          <p:cNvPr id="31747" name="Rectangle 3"/>
          <p:cNvSpPr>
            <a:spLocks noGrp="1" noChangeArrowheads="1"/>
          </p:cNvSpPr>
          <p:nvPr>
            <p:ph type="title"/>
          </p:nvPr>
        </p:nvSpPr>
        <p:spPr>
          <a:xfrm>
            <a:off x="914400" y="0"/>
            <a:ext cx="8229600" cy="1143000"/>
          </a:xfrm>
        </p:spPr>
        <p:txBody>
          <a:bodyPr/>
          <a:lstStyle/>
          <a:p>
            <a:pPr eaLnBrk="1" hangingPunct="1"/>
            <a:r>
              <a:rPr lang="en-US" sz="3400" b="1" i="1" smtClean="0"/>
              <a:t>Text, sounds, </a:t>
            </a:r>
            <a:r>
              <a:rPr lang="en-US" sz="3400" smtClean="0"/>
              <a:t> </a:t>
            </a:r>
            <a:r>
              <a:rPr lang="en-US" sz="3400" b="1" i="1" smtClean="0"/>
              <a:t>pictures and Video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body" idx="1"/>
          </p:nvPr>
        </p:nvSpPr>
        <p:spPr/>
        <p:txBody>
          <a:bodyPr lIns="92075" tIns="46038" rIns="92075" bIns="46038"/>
          <a:lstStyle/>
          <a:p>
            <a:pPr eaLnBrk="1" hangingPunct="1">
              <a:lnSpc>
                <a:spcPct val="90000"/>
              </a:lnSpc>
              <a:buSzPct val="70000"/>
              <a:defRPr/>
            </a:pPr>
            <a:endParaRPr lang="en-US" b="1" i="1" smtClean="0"/>
          </a:p>
          <a:p>
            <a:pPr lvl="1" eaLnBrk="1" hangingPunct="1">
              <a:lnSpc>
                <a:spcPct val="90000"/>
              </a:lnSpc>
              <a:buSzPct val="65000"/>
              <a:defRPr/>
            </a:pPr>
            <a:r>
              <a:rPr lang="en-US" u="sng" smtClean="0">
                <a:effectLst>
                  <a:outerShdw blurRad="38100" dist="38100" dir="2700000" algn="tl">
                    <a:srgbClr val="C0C0C0"/>
                  </a:outerShdw>
                </a:effectLst>
              </a:rPr>
              <a:t>Binary coding schemes</a:t>
            </a:r>
          </a:p>
          <a:p>
            <a:pPr lvl="1" eaLnBrk="1" hangingPunct="1">
              <a:lnSpc>
                <a:spcPct val="90000"/>
              </a:lnSpc>
              <a:buSzPct val="65000"/>
              <a:defRPr/>
            </a:pPr>
            <a:r>
              <a:rPr lang="en-US" sz="3200" b="1" smtClean="0"/>
              <a:t>ASCII</a:t>
            </a:r>
            <a:r>
              <a:rPr lang="en-US" smtClean="0"/>
              <a:t>: </a:t>
            </a:r>
          </a:p>
          <a:p>
            <a:pPr lvl="2" eaLnBrk="1" hangingPunct="1">
              <a:lnSpc>
                <a:spcPct val="90000"/>
              </a:lnSpc>
              <a:buSzPct val="65000"/>
              <a:defRPr/>
            </a:pPr>
            <a:r>
              <a:rPr lang="en-US" smtClean="0"/>
              <a:t>Uses 8 bits (= one byte) for each character</a:t>
            </a:r>
          </a:p>
          <a:p>
            <a:pPr lvl="2" eaLnBrk="1" hangingPunct="1">
              <a:lnSpc>
                <a:spcPct val="90000"/>
              </a:lnSpc>
              <a:buSzPct val="65000"/>
              <a:defRPr/>
            </a:pPr>
            <a:r>
              <a:rPr lang="en-US" smtClean="0"/>
              <a:t>Enough for 256 different combinations</a:t>
            </a:r>
          </a:p>
          <a:p>
            <a:pPr lvl="1" eaLnBrk="1" hangingPunct="1">
              <a:lnSpc>
                <a:spcPct val="90000"/>
              </a:lnSpc>
              <a:buSzPct val="65000"/>
              <a:defRPr/>
            </a:pPr>
            <a:r>
              <a:rPr lang="en-US" sz="3200" b="1" smtClean="0"/>
              <a:t>UNICODE</a:t>
            </a:r>
            <a:r>
              <a:rPr lang="en-US" smtClean="0"/>
              <a:t>: </a:t>
            </a:r>
          </a:p>
          <a:p>
            <a:pPr lvl="2" eaLnBrk="1" hangingPunct="1">
              <a:lnSpc>
                <a:spcPct val="90000"/>
              </a:lnSpc>
              <a:buSzPct val="65000"/>
              <a:defRPr/>
            </a:pPr>
            <a:r>
              <a:rPr lang="en-US" smtClean="0"/>
              <a:t>A superset of ASCII</a:t>
            </a:r>
          </a:p>
          <a:p>
            <a:pPr lvl="2" eaLnBrk="1" hangingPunct="1">
              <a:lnSpc>
                <a:spcPct val="90000"/>
              </a:lnSpc>
              <a:buSzPct val="65000"/>
              <a:defRPr/>
            </a:pPr>
            <a:r>
              <a:rPr lang="en-US" smtClean="0"/>
              <a:t>Uses 2 bytes for each character</a:t>
            </a:r>
          </a:p>
          <a:p>
            <a:pPr lvl="2" eaLnBrk="1" hangingPunct="1">
              <a:lnSpc>
                <a:spcPct val="90000"/>
              </a:lnSpc>
              <a:buSzPct val="65000"/>
              <a:defRPr/>
            </a:pPr>
            <a:r>
              <a:rPr lang="en-US" smtClean="0"/>
              <a:t>Enough for 65,536 different combinations</a:t>
            </a:r>
          </a:p>
        </p:txBody>
      </p:sp>
      <p:sp>
        <p:nvSpPr>
          <p:cNvPr id="32771" name="Rectangle 3"/>
          <p:cNvSpPr>
            <a:spLocks noGrp="1" noChangeArrowheads="1"/>
          </p:cNvSpPr>
          <p:nvPr>
            <p:ph type="title"/>
          </p:nvPr>
        </p:nvSpPr>
        <p:spPr/>
        <p:txBody>
          <a:bodyPr/>
          <a:lstStyle/>
          <a:p>
            <a:pPr eaLnBrk="1" hangingPunct="1"/>
            <a:r>
              <a:rPr lang="en-US" smtClean="0"/>
              <a:t>Binary representation of </a:t>
            </a:r>
            <a:r>
              <a:rPr lang="en-US" b="1" i="1" smtClean="0"/>
              <a:t>text</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smtClean="0"/>
              <a:t>Data Storage</a:t>
            </a:r>
          </a:p>
        </p:txBody>
      </p:sp>
      <p:pic>
        <p:nvPicPr>
          <p:cNvPr id="33795" name="Picture 3" descr="DataStorage"/>
          <p:cNvPicPr>
            <a:picLocks noChangeAspect="1" noChangeArrowheads="1"/>
          </p:cNvPicPr>
          <p:nvPr>
            <p:ph idx="1"/>
          </p:nvPr>
        </p:nvPicPr>
        <p:blipFill>
          <a:blip r:embed="rId2" cstate="print"/>
          <a:srcRect/>
          <a:stretch>
            <a:fillRect/>
          </a:stretch>
        </p:blipFill>
        <p:spPr>
          <a:xfrm>
            <a:off x="914400" y="1697038"/>
            <a:ext cx="7451725" cy="4260850"/>
          </a:xfr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smtClean="0"/>
              <a:t>Data Storage: Text &amp; Numbers</a:t>
            </a:r>
          </a:p>
        </p:txBody>
      </p:sp>
      <p:sp>
        <p:nvSpPr>
          <p:cNvPr id="34819" name="Rectangle 3"/>
          <p:cNvSpPr>
            <a:spLocks noGrp="1" noChangeArrowheads="1"/>
          </p:cNvSpPr>
          <p:nvPr>
            <p:ph type="body" idx="1"/>
          </p:nvPr>
        </p:nvSpPr>
        <p:spPr>
          <a:xfrm>
            <a:off x="685800" y="1676400"/>
            <a:ext cx="8040688" cy="4608513"/>
          </a:xfrm>
        </p:spPr>
        <p:txBody>
          <a:bodyPr/>
          <a:lstStyle/>
          <a:p>
            <a:pPr>
              <a:lnSpc>
                <a:spcPct val="90000"/>
              </a:lnSpc>
            </a:pPr>
            <a:r>
              <a:rPr lang="en-US" sz="2100" dirty="0" smtClean="0"/>
              <a:t>Computers use binary numbers (1’s and 0’s) to store data.  One digit is a bit; four are a nibble, eight are a byte.  Integers (whole numbers) can be stored directly in binary bytes.</a:t>
            </a:r>
          </a:p>
          <a:p>
            <a:pPr lvl="1">
              <a:lnSpc>
                <a:spcPct val="90000"/>
              </a:lnSpc>
            </a:pPr>
            <a:r>
              <a:rPr lang="en-US" sz="2000" dirty="0" smtClean="0"/>
              <a:t>0 = 00000000                     3 = 00000011</a:t>
            </a:r>
          </a:p>
          <a:p>
            <a:pPr lvl="1">
              <a:lnSpc>
                <a:spcPct val="90000"/>
              </a:lnSpc>
            </a:pPr>
            <a:r>
              <a:rPr lang="en-US" sz="2000" dirty="0" smtClean="0"/>
              <a:t>1 = 00000001                     4 = 00000100</a:t>
            </a:r>
          </a:p>
          <a:p>
            <a:pPr lvl="1">
              <a:lnSpc>
                <a:spcPct val="90000"/>
              </a:lnSpc>
            </a:pPr>
            <a:r>
              <a:rPr lang="en-US" sz="2000" dirty="0" smtClean="0"/>
              <a:t>2 = 00000010                     5 = 00000101</a:t>
            </a:r>
          </a:p>
          <a:p>
            <a:pPr>
              <a:lnSpc>
                <a:spcPct val="90000"/>
              </a:lnSpc>
            </a:pPr>
            <a:r>
              <a:rPr lang="en-US" sz="2100" dirty="0" smtClean="0"/>
              <a:t>A byte can be translated into a decimal number by adding up the decimal values indicated by “1’s” in the binary number</a:t>
            </a:r>
          </a:p>
          <a:p>
            <a:pPr lvl="1">
              <a:lnSpc>
                <a:spcPct val="90000"/>
              </a:lnSpc>
            </a:pPr>
            <a:r>
              <a:rPr lang="en-US" sz="2000" dirty="0" smtClean="0"/>
              <a:t>128 64 </a:t>
            </a:r>
            <a:r>
              <a:rPr lang="en-US" sz="2000" b="1" dirty="0" smtClean="0">
                <a:solidFill>
                  <a:srgbClr val="0000FF"/>
                </a:solidFill>
              </a:rPr>
              <a:t>32</a:t>
            </a:r>
            <a:r>
              <a:rPr lang="en-US" sz="2000" dirty="0" smtClean="0"/>
              <a:t> 16  </a:t>
            </a:r>
            <a:r>
              <a:rPr lang="en-US" sz="2000" b="1" dirty="0" smtClean="0">
                <a:solidFill>
                  <a:srgbClr val="0000FF"/>
                </a:solidFill>
              </a:rPr>
              <a:t>8</a:t>
            </a:r>
            <a:r>
              <a:rPr lang="en-US" sz="2000" dirty="0" smtClean="0"/>
              <a:t>   4   </a:t>
            </a:r>
            <a:r>
              <a:rPr lang="en-US" sz="2000" b="1" dirty="0" smtClean="0">
                <a:solidFill>
                  <a:srgbClr val="0000FF"/>
                </a:solidFill>
              </a:rPr>
              <a:t>2</a:t>
            </a:r>
            <a:r>
              <a:rPr lang="en-US" sz="2000" dirty="0" smtClean="0"/>
              <a:t>   1    decimal values</a:t>
            </a:r>
          </a:p>
          <a:p>
            <a:pPr lvl="1">
              <a:lnSpc>
                <a:spcPct val="90000"/>
              </a:lnSpc>
            </a:pPr>
            <a:r>
              <a:rPr lang="en-US" sz="2000" dirty="0" smtClean="0"/>
              <a:t>   0   0   0   0   0   0   0   0    binary places (8-bit)</a:t>
            </a:r>
          </a:p>
          <a:p>
            <a:pPr lvl="1">
              <a:lnSpc>
                <a:spcPct val="90000"/>
              </a:lnSpc>
            </a:pPr>
            <a:r>
              <a:rPr lang="en-US" sz="2000" dirty="0" smtClean="0"/>
              <a:t>   0   0   </a:t>
            </a:r>
            <a:r>
              <a:rPr lang="en-US" sz="2000" b="1" dirty="0" smtClean="0">
                <a:solidFill>
                  <a:srgbClr val="0000FF"/>
                </a:solidFill>
              </a:rPr>
              <a:t>1</a:t>
            </a:r>
            <a:r>
              <a:rPr lang="en-US" sz="2000" dirty="0" smtClean="0"/>
              <a:t>   0   </a:t>
            </a:r>
            <a:r>
              <a:rPr lang="en-US" sz="2000" b="1" dirty="0" smtClean="0">
                <a:solidFill>
                  <a:srgbClr val="0000FF"/>
                </a:solidFill>
              </a:rPr>
              <a:t>1</a:t>
            </a:r>
            <a:r>
              <a:rPr lang="en-US" sz="2000" dirty="0" smtClean="0"/>
              <a:t>   0   </a:t>
            </a:r>
            <a:r>
              <a:rPr lang="en-US" sz="2000" b="1" dirty="0" smtClean="0">
                <a:solidFill>
                  <a:srgbClr val="0000FF"/>
                </a:solidFill>
              </a:rPr>
              <a:t>1</a:t>
            </a:r>
            <a:r>
              <a:rPr lang="en-US" sz="2000" dirty="0" smtClean="0"/>
              <a:t>   0    binary equals </a:t>
            </a:r>
            <a:r>
              <a:rPr lang="en-US" sz="2000" b="1" dirty="0" smtClean="0">
                <a:solidFill>
                  <a:srgbClr val="0000FF"/>
                </a:solidFill>
              </a:rPr>
              <a:t>42</a:t>
            </a:r>
            <a:r>
              <a:rPr lang="en-US" sz="2000" dirty="0" smtClean="0"/>
              <a:t> decimal (</a:t>
            </a:r>
            <a:r>
              <a:rPr lang="en-US" sz="2000" b="1" dirty="0" smtClean="0">
                <a:solidFill>
                  <a:srgbClr val="0000FF"/>
                </a:solidFill>
              </a:rPr>
              <a:t>32+8+2</a:t>
            </a:r>
            <a:r>
              <a:rPr lang="en-US" sz="2000" dirty="0" smtClean="0"/>
              <a:t>)</a:t>
            </a:r>
          </a:p>
          <a:p>
            <a:pPr>
              <a:lnSpc>
                <a:spcPct val="90000"/>
              </a:lnSpc>
            </a:pPr>
            <a:r>
              <a:rPr lang="en-US" sz="2100" dirty="0" smtClean="0"/>
              <a:t>Additional translation schemes have been developed to match character sets to decimal and binary, such as ASCII &amp; EBCDIC</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838200" y="381000"/>
            <a:ext cx="7848600" cy="792163"/>
          </a:xfrm>
        </p:spPr>
        <p:txBody>
          <a:bodyPr/>
          <a:lstStyle/>
          <a:p>
            <a:r>
              <a:rPr lang="en-US" smtClean="0"/>
              <a:t>Data Storage: Text &amp; Numbers</a:t>
            </a:r>
          </a:p>
        </p:txBody>
      </p:sp>
      <p:sp>
        <p:nvSpPr>
          <p:cNvPr id="35843" name="Rectangle 3"/>
          <p:cNvSpPr>
            <a:spLocks noGrp="1" noChangeArrowheads="1"/>
          </p:cNvSpPr>
          <p:nvPr>
            <p:ph type="body" sz="half" idx="1"/>
          </p:nvPr>
        </p:nvSpPr>
        <p:spPr>
          <a:xfrm>
            <a:off x="304800" y="1524000"/>
            <a:ext cx="6477000" cy="4572000"/>
          </a:xfrm>
        </p:spPr>
        <p:txBody>
          <a:bodyPr/>
          <a:lstStyle/>
          <a:p>
            <a:pPr>
              <a:lnSpc>
                <a:spcPct val="80000"/>
              </a:lnSpc>
            </a:pPr>
            <a:r>
              <a:rPr lang="en-US" sz="2100" smtClean="0"/>
              <a:t>Text and numeric characters are stored as </a:t>
            </a:r>
            <a:r>
              <a:rPr lang="en-US" sz="2100" smtClean="0">
                <a:hlinkClick r:id="rId2"/>
              </a:rPr>
              <a:t>ASCII </a:t>
            </a:r>
            <a:r>
              <a:rPr lang="en-US" sz="2100" smtClean="0"/>
              <a:t>(American Standard Code for Information Interchange ) values, consisting of 128 different decimal codes.  </a:t>
            </a:r>
            <a:r>
              <a:rPr lang="en-US" sz="2100" u="sng" smtClean="0"/>
              <a:t>Extended ASCII</a:t>
            </a:r>
            <a:r>
              <a:rPr lang="en-US" sz="2100" smtClean="0"/>
              <a:t> goes to 256 codes.</a:t>
            </a:r>
          </a:p>
          <a:p>
            <a:pPr>
              <a:lnSpc>
                <a:spcPct val="80000"/>
              </a:lnSpc>
            </a:pPr>
            <a:r>
              <a:rPr lang="en-US" sz="2100" u="sng" smtClean="0"/>
              <a:t>ASCII</a:t>
            </a:r>
            <a:r>
              <a:rPr lang="en-US" sz="2100" smtClean="0"/>
              <a:t> translates each letter and number into a binary byte (8 bits) that the computer understands.</a:t>
            </a:r>
            <a:br>
              <a:rPr lang="en-US" sz="2100" smtClean="0"/>
            </a:br>
            <a:endParaRPr lang="en-US" sz="2100" smtClean="0"/>
          </a:p>
          <a:p>
            <a:pPr lvl="1">
              <a:lnSpc>
                <a:spcPct val="80000"/>
              </a:lnSpc>
            </a:pPr>
            <a:r>
              <a:rPr lang="en-US" sz="2000" smtClean="0"/>
              <a:t>"1" is ASCII decimal “49” and binary 00110001</a:t>
            </a:r>
          </a:p>
          <a:p>
            <a:pPr lvl="1">
              <a:lnSpc>
                <a:spcPct val="80000"/>
              </a:lnSpc>
            </a:pPr>
            <a:r>
              <a:rPr lang="en-US" sz="2000" smtClean="0"/>
              <a:t>"A" is ASCII decimal “65” and binary 01000001</a:t>
            </a:r>
          </a:p>
          <a:p>
            <a:pPr lvl="1">
              <a:lnSpc>
                <a:spcPct val="80000"/>
              </a:lnSpc>
            </a:pPr>
            <a:r>
              <a:rPr lang="en-US" sz="2000" smtClean="0"/>
              <a:t>“&amp;” is ASCII decimal “38” and binary 00100110</a:t>
            </a:r>
          </a:p>
          <a:p>
            <a:pPr lvl="1">
              <a:lnSpc>
                <a:spcPct val="80000"/>
              </a:lnSpc>
            </a:pPr>
            <a:r>
              <a:rPr lang="en-US" sz="2000" smtClean="0"/>
              <a:t>“z” is ASCII decimal “122” and binary 01111010</a:t>
            </a:r>
          </a:p>
        </p:txBody>
      </p:sp>
      <p:pic>
        <p:nvPicPr>
          <p:cNvPr id="35844" name="Picture 5" descr="ASCII code"/>
          <p:cNvPicPr>
            <a:picLocks noChangeAspect="1" noChangeArrowheads="1"/>
          </p:cNvPicPr>
          <p:nvPr>
            <p:ph sz="half" idx="2"/>
          </p:nvPr>
        </p:nvPicPr>
        <p:blipFill>
          <a:blip r:embed="rId3" cstate="print"/>
          <a:srcRect/>
          <a:stretch>
            <a:fillRect/>
          </a:stretch>
        </p:blipFill>
        <p:spPr>
          <a:xfrm>
            <a:off x="6562725" y="1676400"/>
            <a:ext cx="2581275" cy="4943475"/>
          </a:xfr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762000" y="228600"/>
            <a:ext cx="7543800" cy="960438"/>
          </a:xfrm>
        </p:spPr>
        <p:txBody>
          <a:bodyPr/>
          <a:lstStyle/>
          <a:p>
            <a:r>
              <a:rPr lang="en-US" smtClean="0"/>
              <a:t>ASCII Translation</a:t>
            </a:r>
          </a:p>
        </p:txBody>
      </p:sp>
      <p:graphicFrame>
        <p:nvGraphicFramePr>
          <p:cNvPr id="421942" name="Group 54"/>
          <p:cNvGraphicFramePr>
            <a:graphicFrameLocks noGrp="1"/>
          </p:cNvGraphicFramePr>
          <p:nvPr>
            <p:ph type="tbl" idx="1"/>
          </p:nvPr>
        </p:nvGraphicFramePr>
        <p:xfrm>
          <a:off x="457200" y="1719263"/>
          <a:ext cx="8229600" cy="4876800"/>
        </p:xfrm>
        <a:graphic>
          <a:graphicData uri="http://schemas.openxmlformats.org/drawingml/2006/table">
            <a:tbl>
              <a:tblPr/>
              <a:tblGrid>
                <a:gridCol w="2743200"/>
                <a:gridCol w="2895600"/>
                <a:gridCol w="2590800"/>
              </a:tblGrid>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ASCII Decimal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ASCII Binary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Alphanumeric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1000010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B</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1001111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1011001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1010011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973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1000011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1001111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1010101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U</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1010100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1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1010011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62000" y="457200"/>
            <a:ext cx="7543800" cy="715963"/>
          </a:xfrm>
        </p:spPr>
        <p:txBody>
          <a:bodyPr/>
          <a:lstStyle/>
          <a:p>
            <a:r>
              <a:rPr lang="en-US" smtClean="0"/>
              <a:t>Data Storage: Pictures</a:t>
            </a:r>
          </a:p>
        </p:txBody>
      </p:sp>
      <p:sp>
        <p:nvSpPr>
          <p:cNvPr id="37891" name="Rectangle 3"/>
          <p:cNvSpPr>
            <a:spLocks noGrp="1" noChangeArrowheads="1"/>
          </p:cNvSpPr>
          <p:nvPr>
            <p:ph type="body" sz="half" idx="1"/>
          </p:nvPr>
        </p:nvSpPr>
        <p:spPr>
          <a:xfrm>
            <a:off x="228600" y="1295400"/>
            <a:ext cx="8610600" cy="5181600"/>
          </a:xfrm>
        </p:spPr>
        <p:txBody>
          <a:bodyPr>
            <a:normAutofit/>
          </a:bodyPr>
          <a:lstStyle/>
          <a:p>
            <a:pPr>
              <a:lnSpc>
                <a:spcPct val="90000"/>
              </a:lnSpc>
            </a:pPr>
            <a:r>
              <a:rPr lang="en-US" sz="2200" dirty="0" smtClean="0"/>
              <a:t>Computer pictures are stored as millions of colored dots </a:t>
            </a:r>
            <a:br>
              <a:rPr lang="en-US" sz="2200" dirty="0" smtClean="0"/>
            </a:br>
            <a:r>
              <a:rPr lang="en-US" sz="2200" dirty="0" smtClean="0"/>
              <a:t>called “</a:t>
            </a:r>
            <a:r>
              <a:rPr lang="en-US" sz="2200" u="sng" dirty="0" smtClean="0"/>
              <a:t>pixels</a:t>
            </a:r>
            <a:r>
              <a:rPr lang="en-US" sz="2200" dirty="0" smtClean="0"/>
              <a:t>” (picture elements) that have to be translated </a:t>
            </a:r>
            <a:br>
              <a:rPr lang="en-US" sz="2200" dirty="0" smtClean="0"/>
            </a:br>
            <a:r>
              <a:rPr lang="en-US" sz="2200" dirty="0" smtClean="0"/>
              <a:t>to an analog signal for an analog CRT monitor to display them (LCD panels are already digital so no translation is required).</a:t>
            </a:r>
          </a:p>
          <a:p>
            <a:pPr>
              <a:lnSpc>
                <a:spcPct val="90000"/>
              </a:lnSpc>
            </a:pPr>
            <a:r>
              <a:rPr lang="en-US" sz="2200" dirty="0" smtClean="0"/>
              <a:t>Each black &amp; white pixel is either on or off; each color pixel is three dots, Red, Green, and Blue (RGB) that combine to create a color.  Color pixel combinations range from 256 possible colors to over 16.8 million colors (real, or true color).</a:t>
            </a:r>
          </a:p>
          <a:p>
            <a:pPr>
              <a:lnSpc>
                <a:spcPct val="90000"/>
              </a:lnSpc>
            </a:pPr>
            <a:r>
              <a:rPr lang="en-US" sz="2200" dirty="0" smtClean="0"/>
              <a:t>The more pixels a picture has, the better it looks (it has a higher resolution). Each pixel has an associated color and location on the screen expressed in binary terms.</a:t>
            </a:r>
          </a:p>
          <a:p>
            <a:pPr>
              <a:lnSpc>
                <a:spcPct val="90000"/>
              </a:lnSpc>
            </a:pPr>
            <a:r>
              <a:rPr lang="en-US" sz="2200" dirty="0" smtClean="0"/>
              <a:t>When stored, </a:t>
            </a:r>
            <a:r>
              <a:rPr lang="en-US" sz="2200" u="sng" dirty="0" smtClean="0"/>
              <a:t>each pixel’s information is saved to disk separately</a:t>
            </a:r>
            <a:r>
              <a:rPr lang="en-US" sz="2200" dirty="0" smtClean="0"/>
              <a:t>. In a true color (32 bit) pixel, 4 bytes are used to store the color information for each dot in the pixel. For a 1600x1200-pixel display this is 8-million bytes of video memory, stored as one 8mb disk file!  </a:t>
            </a:r>
          </a:p>
        </p:txBody>
      </p:sp>
      <p:pic>
        <p:nvPicPr>
          <p:cNvPr id="37892" name="Picture 6" descr="pixel"/>
          <p:cNvPicPr>
            <a:picLocks noChangeAspect="1" noChangeArrowheads="1"/>
          </p:cNvPicPr>
          <p:nvPr>
            <p:ph sz="quarter" idx="3"/>
          </p:nvPr>
        </p:nvPicPr>
        <p:blipFill>
          <a:blip r:embed="rId2" cstate="print"/>
          <a:srcRect/>
          <a:stretch>
            <a:fillRect/>
          </a:stretch>
        </p:blipFill>
        <p:spPr>
          <a:xfrm>
            <a:off x="6629400" y="152400"/>
            <a:ext cx="762000" cy="719138"/>
          </a:xfr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p:spPr>
        <p:txBody>
          <a:bodyPr lIns="92075" tIns="46038" rIns="92075" bIns="46038" anchor="ctr"/>
          <a:lstStyle/>
          <a:p>
            <a:r>
              <a:rPr lang="en-US" smtClean="0"/>
              <a:t>A pixel</a:t>
            </a:r>
          </a:p>
        </p:txBody>
      </p:sp>
      <p:grpSp>
        <p:nvGrpSpPr>
          <p:cNvPr id="38915" name="Group 3"/>
          <p:cNvGrpSpPr>
            <a:grpSpLocks/>
          </p:cNvGrpSpPr>
          <p:nvPr/>
        </p:nvGrpSpPr>
        <p:grpSpPr bwMode="auto">
          <a:xfrm>
            <a:off x="2978150" y="2520950"/>
            <a:ext cx="2730500" cy="2578100"/>
            <a:chOff x="1876" y="1588"/>
            <a:chExt cx="1720" cy="1624"/>
          </a:xfrm>
        </p:grpSpPr>
        <p:sp>
          <p:nvSpPr>
            <p:cNvPr id="38916" name="Oval 4"/>
            <p:cNvSpPr>
              <a:spLocks noChangeArrowheads="1"/>
            </p:cNvSpPr>
            <p:nvPr/>
          </p:nvSpPr>
          <p:spPr bwMode="auto">
            <a:xfrm>
              <a:off x="1876" y="1588"/>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38917" name="Oval 5"/>
            <p:cNvSpPr>
              <a:spLocks noChangeArrowheads="1"/>
            </p:cNvSpPr>
            <p:nvPr/>
          </p:nvSpPr>
          <p:spPr bwMode="auto">
            <a:xfrm>
              <a:off x="1972" y="1780"/>
              <a:ext cx="760" cy="760"/>
            </a:xfrm>
            <a:prstGeom prst="ellipse">
              <a:avLst/>
            </a:prstGeom>
            <a:solidFill>
              <a:srgbClr val="CC0000"/>
            </a:solidFill>
            <a:ln w="12700">
              <a:solidFill>
                <a:schemeClr val="tx1"/>
              </a:solidFill>
              <a:round/>
              <a:headEnd/>
              <a:tailEnd/>
            </a:ln>
          </p:spPr>
          <p:txBody>
            <a:bodyPr wrap="none" anchor="ctr"/>
            <a:lstStyle/>
            <a:p>
              <a:endParaRPr lang="en-US"/>
            </a:p>
          </p:txBody>
        </p:sp>
        <p:sp>
          <p:nvSpPr>
            <p:cNvPr id="38918" name="Oval 6"/>
            <p:cNvSpPr>
              <a:spLocks noChangeArrowheads="1"/>
            </p:cNvSpPr>
            <p:nvPr/>
          </p:nvSpPr>
          <p:spPr bwMode="auto">
            <a:xfrm>
              <a:off x="2740" y="1780"/>
              <a:ext cx="760" cy="760"/>
            </a:xfrm>
            <a:prstGeom prst="ellipse">
              <a:avLst/>
            </a:prstGeom>
            <a:solidFill>
              <a:srgbClr val="00CC00"/>
            </a:solidFill>
            <a:ln w="12700">
              <a:solidFill>
                <a:schemeClr val="tx1"/>
              </a:solidFill>
              <a:round/>
              <a:headEnd/>
              <a:tailEnd/>
            </a:ln>
          </p:spPr>
          <p:txBody>
            <a:bodyPr wrap="none" anchor="ctr"/>
            <a:lstStyle/>
            <a:p>
              <a:endParaRPr lang="en-US"/>
            </a:p>
          </p:txBody>
        </p:sp>
        <p:sp>
          <p:nvSpPr>
            <p:cNvPr id="38919" name="Oval 7"/>
            <p:cNvSpPr>
              <a:spLocks noChangeArrowheads="1"/>
            </p:cNvSpPr>
            <p:nvPr/>
          </p:nvSpPr>
          <p:spPr bwMode="auto">
            <a:xfrm>
              <a:off x="2356" y="2452"/>
              <a:ext cx="760" cy="760"/>
            </a:xfrm>
            <a:prstGeom prst="ellipse">
              <a:avLst/>
            </a:prstGeom>
            <a:solidFill>
              <a:srgbClr val="0033CC"/>
            </a:solidFill>
            <a:ln w="12700">
              <a:solidFill>
                <a:schemeClr val="tx1"/>
              </a:solidFill>
              <a:round/>
              <a:headEnd/>
              <a:tailEnd/>
            </a:ln>
          </p:spPr>
          <p:txBody>
            <a:bodyPr wrap="none" anchor="ctr"/>
            <a:lstStyle/>
            <a:p>
              <a:endParaRPr lang="en-US"/>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noFill/>
        </p:spPr>
        <p:txBody>
          <a:bodyPr lIns="92075" tIns="46038" rIns="92075" bIns="46038" anchor="ctr"/>
          <a:lstStyle/>
          <a:p>
            <a:r>
              <a:rPr lang="en-US" smtClean="0"/>
              <a:t>Color Displays</a:t>
            </a:r>
          </a:p>
        </p:txBody>
      </p:sp>
      <p:grpSp>
        <p:nvGrpSpPr>
          <p:cNvPr id="2" name="Group 3"/>
          <p:cNvGrpSpPr>
            <a:grpSpLocks/>
          </p:cNvGrpSpPr>
          <p:nvPr/>
        </p:nvGrpSpPr>
        <p:grpSpPr bwMode="auto">
          <a:xfrm>
            <a:off x="539750" y="1682750"/>
            <a:ext cx="2730500" cy="2578100"/>
            <a:chOff x="340" y="1060"/>
            <a:chExt cx="1720" cy="1624"/>
          </a:xfrm>
        </p:grpSpPr>
        <p:sp>
          <p:nvSpPr>
            <p:cNvPr id="39965" name="Oval 4"/>
            <p:cNvSpPr>
              <a:spLocks noChangeArrowheads="1"/>
            </p:cNvSpPr>
            <p:nvPr/>
          </p:nvSpPr>
          <p:spPr bwMode="auto">
            <a:xfrm>
              <a:off x="340" y="1060"/>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66" name="Oval 5"/>
            <p:cNvSpPr>
              <a:spLocks noChangeArrowheads="1"/>
            </p:cNvSpPr>
            <p:nvPr/>
          </p:nvSpPr>
          <p:spPr bwMode="auto">
            <a:xfrm>
              <a:off x="436" y="1252"/>
              <a:ext cx="760" cy="760"/>
            </a:xfrm>
            <a:prstGeom prst="ellipse">
              <a:avLst/>
            </a:prstGeom>
            <a:solidFill>
              <a:srgbClr val="CC0000"/>
            </a:solidFill>
            <a:ln w="12700">
              <a:solidFill>
                <a:schemeClr val="tx1"/>
              </a:solidFill>
              <a:round/>
              <a:headEnd/>
              <a:tailEnd/>
            </a:ln>
          </p:spPr>
          <p:txBody>
            <a:bodyPr wrap="none" anchor="ctr"/>
            <a:lstStyle/>
            <a:p>
              <a:endParaRPr lang="en-US"/>
            </a:p>
          </p:txBody>
        </p:sp>
        <p:sp>
          <p:nvSpPr>
            <p:cNvPr id="39967" name="Oval 6"/>
            <p:cNvSpPr>
              <a:spLocks noChangeArrowheads="1"/>
            </p:cNvSpPr>
            <p:nvPr/>
          </p:nvSpPr>
          <p:spPr bwMode="auto">
            <a:xfrm>
              <a:off x="1204" y="1252"/>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68" name="Oval 7"/>
            <p:cNvSpPr>
              <a:spLocks noChangeArrowheads="1"/>
            </p:cNvSpPr>
            <p:nvPr/>
          </p:nvSpPr>
          <p:spPr bwMode="auto">
            <a:xfrm>
              <a:off x="820" y="1924"/>
              <a:ext cx="760" cy="760"/>
            </a:xfrm>
            <a:prstGeom prst="ellipse">
              <a:avLst/>
            </a:prstGeom>
            <a:solidFill>
              <a:schemeClr val="bg2"/>
            </a:solidFill>
            <a:ln w="12700">
              <a:solidFill>
                <a:schemeClr val="tx1"/>
              </a:solidFill>
              <a:round/>
              <a:headEnd/>
              <a:tailEnd/>
            </a:ln>
          </p:spPr>
          <p:txBody>
            <a:bodyPr wrap="none" anchor="ctr"/>
            <a:lstStyle/>
            <a:p>
              <a:endParaRPr lang="en-US"/>
            </a:p>
          </p:txBody>
        </p:sp>
      </p:grpSp>
      <p:sp>
        <p:nvSpPr>
          <p:cNvPr id="428040" name="Rectangle 8"/>
          <p:cNvSpPr>
            <a:spLocks noChangeArrowheads="1"/>
          </p:cNvSpPr>
          <p:nvPr/>
        </p:nvSpPr>
        <p:spPr bwMode="auto">
          <a:xfrm>
            <a:off x="212725" y="1736725"/>
            <a:ext cx="674688"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Red</a:t>
            </a:r>
          </a:p>
        </p:txBody>
      </p:sp>
      <p:grpSp>
        <p:nvGrpSpPr>
          <p:cNvPr id="3" name="Group 9"/>
          <p:cNvGrpSpPr>
            <a:grpSpLocks/>
          </p:cNvGrpSpPr>
          <p:nvPr/>
        </p:nvGrpSpPr>
        <p:grpSpPr bwMode="auto">
          <a:xfrm>
            <a:off x="3359150" y="1758950"/>
            <a:ext cx="2730500" cy="2578100"/>
            <a:chOff x="2116" y="1108"/>
            <a:chExt cx="1720" cy="1624"/>
          </a:xfrm>
        </p:grpSpPr>
        <p:sp>
          <p:nvSpPr>
            <p:cNvPr id="39961" name="Oval 10"/>
            <p:cNvSpPr>
              <a:spLocks noChangeArrowheads="1"/>
            </p:cNvSpPr>
            <p:nvPr/>
          </p:nvSpPr>
          <p:spPr bwMode="auto">
            <a:xfrm>
              <a:off x="2116" y="1108"/>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62" name="Oval 11"/>
            <p:cNvSpPr>
              <a:spLocks noChangeArrowheads="1"/>
            </p:cNvSpPr>
            <p:nvPr/>
          </p:nvSpPr>
          <p:spPr bwMode="auto">
            <a:xfrm>
              <a:off x="2212" y="1300"/>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63" name="Oval 12"/>
            <p:cNvSpPr>
              <a:spLocks noChangeArrowheads="1"/>
            </p:cNvSpPr>
            <p:nvPr/>
          </p:nvSpPr>
          <p:spPr bwMode="auto">
            <a:xfrm>
              <a:off x="2980" y="1300"/>
              <a:ext cx="760" cy="760"/>
            </a:xfrm>
            <a:prstGeom prst="ellipse">
              <a:avLst/>
            </a:prstGeom>
            <a:solidFill>
              <a:srgbClr val="00CC00"/>
            </a:solidFill>
            <a:ln w="12700">
              <a:solidFill>
                <a:schemeClr val="tx1"/>
              </a:solidFill>
              <a:round/>
              <a:headEnd/>
              <a:tailEnd/>
            </a:ln>
          </p:spPr>
          <p:txBody>
            <a:bodyPr wrap="none" anchor="ctr"/>
            <a:lstStyle/>
            <a:p>
              <a:endParaRPr lang="en-US"/>
            </a:p>
          </p:txBody>
        </p:sp>
        <p:sp>
          <p:nvSpPr>
            <p:cNvPr id="39964" name="Oval 13"/>
            <p:cNvSpPr>
              <a:spLocks noChangeArrowheads="1"/>
            </p:cNvSpPr>
            <p:nvPr/>
          </p:nvSpPr>
          <p:spPr bwMode="auto">
            <a:xfrm>
              <a:off x="2596" y="1972"/>
              <a:ext cx="760" cy="760"/>
            </a:xfrm>
            <a:prstGeom prst="ellipse">
              <a:avLst/>
            </a:prstGeom>
            <a:solidFill>
              <a:schemeClr val="bg2"/>
            </a:solidFill>
            <a:ln w="12700">
              <a:solidFill>
                <a:schemeClr val="tx1"/>
              </a:solidFill>
              <a:round/>
              <a:headEnd/>
              <a:tailEnd/>
            </a:ln>
          </p:spPr>
          <p:txBody>
            <a:bodyPr wrap="none" anchor="ctr"/>
            <a:lstStyle/>
            <a:p>
              <a:endParaRPr lang="en-US"/>
            </a:p>
          </p:txBody>
        </p:sp>
      </p:grpSp>
      <p:sp>
        <p:nvSpPr>
          <p:cNvPr id="428046" name="Rectangle 14"/>
          <p:cNvSpPr>
            <a:spLocks noChangeArrowheads="1"/>
          </p:cNvSpPr>
          <p:nvPr/>
        </p:nvSpPr>
        <p:spPr bwMode="auto">
          <a:xfrm>
            <a:off x="2955925" y="1736725"/>
            <a:ext cx="928688"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Green</a:t>
            </a:r>
          </a:p>
        </p:txBody>
      </p:sp>
      <p:grpSp>
        <p:nvGrpSpPr>
          <p:cNvPr id="4" name="Group 15"/>
          <p:cNvGrpSpPr>
            <a:grpSpLocks/>
          </p:cNvGrpSpPr>
          <p:nvPr/>
        </p:nvGrpSpPr>
        <p:grpSpPr bwMode="auto">
          <a:xfrm>
            <a:off x="6178550" y="1758950"/>
            <a:ext cx="2730500" cy="2578100"/>
            <a:chOff x="3892" y="1108"/>
            <a:chExt cx="1720" cy="1624"/>
          </a:xfrm>
        </p:grpSpPr>
        <p:sp>
          <p:nvSpPr>
            <p:cNvPr id="39957" name="Oval 16"/>
            <p:cNvSpPr>
              <a:spLocks noChangeArrowheads="1"/>
            </p:cNvSpPr>
            <p:nvPr/>
          </p:nvSpPr>
          <p:spPr bwMode="auto">
            <a:xfrm>
              <a:off x="3892" y="1108"/>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58" name="Oval 17"/>
            <p:cNvSpPr>
              <a:spLocks noChangeArrowheads="1"/>
            </p:cNvSpPr>
            <p:nvPr/>
          </p:nvSpPr>
          <p:spPr bwMode="auto">
            <a:xfrm>
              <a:off x="3988" y="1300"/>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59" name="Oval 18"/>
            <p:cNvSpPr>
              <a:spLocks noChangeArrowheads="1"/>
            </p:cNvSpPr>
            <p:nvPr/>
          </p:nvSpPr>
          <p:spPr bwMode="auto">
            <a:xfrm>
              <a:off x="4756" y="1300"/>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60" name="Oval 19"/>
            <p:cNvSpPr>
              <a:spLocks noChangeArrowheads="1"/>
            </p:cNvSpPr>
            <p:nvPr/>
          </p:nvSpPr>
          <p:spPr bwMode="auto">
            <a:xfrm>
              <a:off x="4372" y="1972"/>
              <a:ext cx="760" cy="760"/>
            </a:xfrm>
            <a:prstGeom prst="ellipse">
              <a:avLst/>
            </a:prstGeom>
            <a:solidFill>
              <a:srgbClr val="0033CC"/>
            </a:solidFill>
            <a:ln w="12700">
              <a:solidFill>
                <a:schemeClr val="tx1"/>
              </a:solidFill>
              <a:round/>
              <a:headEnd/>
              <a:tailEnd/>
            </a:ln>
          </p:spPr>
          <p:txBody>
            <a:bodyPr wrap="none" anchor="ctr"/>
            <a:lstStyle/>
            <a:p>
              <a:endParaRPr lang="en-US"/>
            </a:p>
          </p:txBody>
        </p:sp>
      </p:grpSp>
      <p:sp>
        <p:nvSpPr>
          <p:cNvPr id="428052" name="Rectangle 20"/>
          <p:cNvSpPr>
            <a:spLocks noChangeArrowheads="1"/>
          </p:cNvSpPr>
          <p:nvPr/>
        </p:nvSpPr>
        <p:spPr bwMode="auto">
          <a:xfrm>
            <a:off x="5927725" y="1736725"/>
            <a:ext cx="760413"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Blue</a:t>
            </a:r>
          </a:p>
        </p:txBody>
      </p:sp>
      <p:grpSp>
        <p:nvGrpSpPr>
          <p:cNvPr id="5" name="Group 21"/>
          <p:cNvGrpSpPr>
            <a:grpSpLocks/>
          </p:cNvGrpSpPr>
          <p:nvPr/>
        </p:nvGrpSpPr>
        <p:grpSpPr bwMode="auto">
          <a:xfrm>
            <a:off x="1911350" y="4044950"/>
            <a:ext cx="2730500" cy="2578100"/>
            <a:chOff x="1204" y="2548"/>
            <a:chExt cx="1720" cy="1624"/>
          </a:xfrm>
        </p:grpSpPr>
        <p:sp>
          <p:nvSpPr>
            <p:cNvPr id="39953" name="Oval 22"/>
            <p:cNvSpPr>
              <a:spLocks noChangeArrowheads="1"/>
            </p:cNvSpPr>
            <p:nvPr/>
          </p:nvSpPr>
          <p:spPr bwMode="auto">
            <a:xfrm>
              <a:off x="1204" y="2548"/>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54" name="Oval 23"/>
            <p:cNvSpPr>
              <a:spLocks noChangeArrowheads="1"/>
            </p:cNvSpPr>
            <p:nvPr/>
          </p:nvSpPr>
          <p:spPr bwMode="auto">
            <a:xfrm>
              <a:off x="1300" y="2740"/>
              <a:ext cx="760" cy="760"/>
            </a:xfrm>
            <a:prstGeom prst="ellipse">
              <a:avLst/>
            </a:prstGeom>
            <a:solidFill>
              <a:srgbClr val="CC0000"/>
            </a:solidFill>
            <a:ln w="12700">
              <a:solidFill>
                <a:schemeClr val="tx1"/>
              </a:solidFill>
              <a:round/>
              <a:headEnd/>
              <a:tailEnd/>
            </a:ln>
          </p:spPr>
          <p:txBody>
            <a:bodyPr wrap="none" anchor="ctr"/>
            <a:lstStyle/>
            <a:p>
              <a:endParaRPr lang="en-US"/>
            </a:p>
          </p:txBody>
        </p:sp>
        <p:sp>
          <p:nvSpPr>
            <p:cNvPr id="39955" name="Oval 24"/>
            <p:cNvSpPr>
              <a:spLocks noChangeArrowheads="1"/>
            </p:cNvSpPr>
            <p:nvPr/>
          </p:nvSpPr>
          <p:spPr bwMode="auto">
            <a:xfrm>
              <a:off x="2068" y="2740"/>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56" name="Oval 25"/>
            <p:cNvSpPr>
              <a:spLocks noChangeArrowheads="1"/>
            </p:cNvSpPr>
            <p:nvPr/>
          </p:nvSpPr>
          <p:spPr bwMode="auto">
            <a:xfrm>
              <a:off x="1684" y="3412"/>
              <a:ext cx="760" cy="760"/>
            </a:xfrm>
            <a:prstGeom prst="ellipse">
              <a:avLst/>
            </a:prstGeom>
            <a:solidFill>
              <a:srgbClr val="0033CC"/>
            </a:solidFill>
            <a:ln w="12700">
              <a:solidFill>
                <a:schemeClr val="tx1"/>
              </a:solidFill>
              <a:round/>
              <a:headEnd/>
              <a:tailEnd/>
            </a:ln>
          </p:spPr>
          <p:txBody>
            <a:bodyPr wrap="none" anchor="ctr"/>
            <a:lstStyle/>
            <a:p>
              <a:endParaRPr lang="en-US"/>
            </a:p>
          </p:txBody>
        </p:sp>
      </p:grpSp>
      <p:sp>
        <p:nvSpPr>
          <p:cNvPr id="428058" name="Rectangle 26"/>
          <p:cNvSpPr>
            <a:spLocks noChangeArrowheads="1"/>
          </p:cNvSpPr>
          <p:nvPr/>
        </p:nvSpPr>
        <p:spPr bwMode="auto">
          <a:xfrm>
            <a:off x="1050925" y="5927725"/>
            <a:ext cx="979488"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Purple</a:t>
            </a:r>
          </a:p>
        </p:txBody>
      </p:sp>
      <p:grpSp>
        <p:nvGrpSpPr>
          <p:cNvPr id="6" name="Group 27"/>
          <p:cNvGrpSpPr>
            <a:grpSpLocks/>
          </p:cNvGrpSpPr>
          <p:nvPr/>
        </p:nvGrpSpPr>
        <p:grpSpPr bwMode="auto">
          <a:xfrm>
            <a:off x="4730750" y="4044950"/>
            <a:ext cx="2730500" cy="2578100"/>
            <a:chOff x="2980" y="2548"/>
            <a:chExt cx="1720" cy="1624"/>
          </a:xfrm>
        </p:grpSpPr>
        <p:sp>
          <p:nvSpPr>
            <p:cNvPr id="39949" name="Oval 28"/>
            <p:cNvSpPr>
              <a:spLocks noChangeArrowheads="1"/>
            </p:cNvSpPr>
            <p:nvPr/>
          </p:nvSpPr>
          <p:spPr bwMode="auto">
            <a:xfrm>
              <a:off x="2980" y="2548"/>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39950" name="Oval 29"/>
            <p:cNvSpPr>
              <a:spLocks noChangeArrowheads="1"/>
            </p:cNvSpPr>
            <p:nvPr/>
          </p:nvSpPr>
          <p:spPr bwMode="auto">
            <a:xfrm>
              <a:off x="3076" y="2740"/>
              <a:ext cx="760" cy="760"/>
            </a:xfrm>
            <a:prstGeom prst="ellipse">
              <a:avLst/>
            </a:prstGeom>
            <a:solidFill>
              <a:srgbClr val="CC0000"/>
            </a:solidFill>
            <a:ln w="12700">
              <a:solidFill>
                <a:schemeClr val="tx1"/>
              </a:solidFill>
              <a:round/>
              <a:headEnd/>
              <a:tailEnd/>
            </a:ln>
          </p:spPr>
          <p:txBody>
            <a:bodyPr wrap="none" anchor="ctr"/>
            <a:lstStyle/>
            <a:p>
              <a:endParaRPr lang="en-US"/>
            </a:p>
          </p:txBody>
        </p:sp>
        <p:sp>
          <p:nvSpPr>
            <p:cNvPr id="39951" name="Oval 30"/>
            <p:cNvSpPr>
              <a:spLocks noChangeArrowheads="1"/>
            </p:cNvSpPr>
            <p:nvPr/>
          </p:nvSpPr>
          <p:spPr bwMode="auto">
            <a:xfrm>
              <a:off x="3844" y="2740"/>
              <a:ext cx="760" cy="760"/>
            </a:xfrm>
            <a:prstGeom prst="ellipse">
              <a:avLst/>
            </a:prstGeom>
            <a:solidFill>
              <a:srgbClr val="00CC00"/>
            </a:solidFill>
            <a:ln w="12700">
              <a:solidFill>
                <a:schemeClr val="tx1"/>
              </a:solidFill>
              <a:round/>
              <a:headEnd/>
              <a:tailEnd/>
            </a:ln>
          </p:spPr>
          <p:txBody>
            <a:bodyPr wrap="none" anchor="ctr"/>
            <a:lstStyle/>
            <a:p>
              <a:endParaRPr lang="en-US"/>
            </a:p>
          </p:txBody>
        </p:sp>
        <p:sp>
          <p:nvSpPr>
            <p:cNvPr id="39952" name="Oval 31"/>
            <p:cNvSpPr>
              <a:spLocks noChangeArrowheads="1"/>
            </p:cNvSpPr>
            <p:nvPr/>
          </p:nvSpPr>
          <p:spPr bwMode="auto">
            <a:xfrm>
              <a:off x="3460" y="3412"/>
              <a:ext cx="760" cy="760"/>
            </a:xfrm>
            <a:prstGeom prst="ellipse">
              <a:avLst/>
            </a:prstGeom>
            <a:solidFill>
              <a:schemeClr val="bg2"/>
            </a:solidFill>
            <a:ln w="12700">
              <a:solidFill>
                <a:schemeClr val="tx1"/>
              </a:solidFill>
              <a:round/>
              <a:headEnd/>
              <a:tailEnd/>
            </a:ln>
          </p:spPr>
          <p:txBody>
            <a:bodyPr wrap="none" anchor="ctr"/>
            <a:lstStyle/>
            <a:p>
              <a:endParaRPr lang="en-US"/>
            </a:p>
          </p:txBody>
        </p:sp>
      </p:grpSp>
      <p:sp>
        <p:nvSpPr>
          <p:cNvPr id="428064" name="Rectangle 32"/>
          <p:cNvSpPr>
            <a:spLocks noChangeArrowheads="1"/>
          </p:cNvSpPr>
          <p:nvPr/>
        </p:nvSpPr>
        <p:spPr bwMode="auto">
          <a:xfrm>
            <a:off x="7375525" y="5927725"/>
            <a:ext cx="1081088"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Yellow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28040"/>
                                        </p:tgtEl>
                                        <p:attrNameLst>
                                          <p:attrName>style.visibility</p:attrName>
                                        </p:attrNameLst>
                                      </p:cBhvr>
                                      <p:to>
                                        <p:strVal val="visible"/>
                                      </p:to>
                                    </p:set>
                                    <p:anim calcmode="lin" valueType="num">
                                      <p:cBhvr additive="base">
                                        <p:cTn id="12" dur="500" fill="hold"/>
                                        <p:tgtEl>
                                          <p:spTgt spid="428040"/>
                                        </p:tgtEl>
                                        <p:attrNameLst>
                                          <p:attrName>ppt_x</p:attrName>
                                        </p:attrNameLst>
                                      </p:cBhvr>
                                      <p:tavLst>
                                        <p:tav tm="0">
                                          <p:val>
                                            <p:strVal val="0-#ppt_w/2"/>
                                          </p:val>
                                        </p:tav>
                                        <p:tav tm="100000">
                                          <p:val>
                                            <p:strVal val="#ppt_x"/>
                                          </p:val>
                                        </p:tav>
                                      </p:tavLst>
                                    </p:anim>
                                    <p:anim calcmode="lin" valueType="num">
                                      <p:cBhvr additive="base">
                                        <p:cTn id="13" dur="500" fill="hold"/>
                                        <p:tgtEl>
                                          <p:spTgt spid="42804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ssolve">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2" name="Chime"/>
                                        </p:tgtEl>
                                      </p:cMediaNode>
                                    </p:audio>
                                  </p:subTnLst>
                                </p:cTn>
                              </p:par>
                            </p:childTnLst>
                          </p:cTn>
                        </p:par>
                      </p:childTnLst>
                    </p:cTn>
                  </p:par>
                  <p:par>
                    <p:cTn id="19" fill="hold">
                      <p:stCondLst>
                        <p:cond delay="indefinite"/>
                      </p:stCondLst>
                      <p:childTnLst>
                        <p:par>
                          <p:cTn id="20" fill="hold">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428046"/>
                                        </p:tgtEl>
                                        <p:attrNameLst>
                                          <p:attrName>style.visibility</p:attrName>
                                        </p:attrNameLst>
                                      </p:cBhvr>
                                      <p:to>
                                        <p:strVal val="visible"/>
                                      </p:to>
                                    </p:set>
                                    <p:anim calcmode="lin" valueType="num">
                                      <p:cBhvr additive="base">
                                        <p:cTn id="23" dur="500" fill="hold"/>
                                        <p:tgtEl>
                                          <p:spTgt spid="428046"/>
                                        </p:tgtEl>
                                        <p:attrNameLst>
                                          <p:attrName>ppt_x</p:attrName>
                                        </p:attrNameLst>
                                      </p:cBhvr>
                                      <p:tavLst>
                                        <p:tav tm="0">
                                          <p:val>
                                            <p:strVal val="#ppt_x"/>
                                          </p:val>
                                        </p:tav>
                                        <p:tav tm="100000">
                                          <p:val>
                                            <p:strVal val="#ppt_x"/>
                                          </p:val>
                                        </p:tav>
                                      </p:tavLst>
                                    </p:anim>
                                    <p:anim calcmode="lin" valueType="num">
                                      <p:cBhvr additive="base">
                                        <p:cTn id="24" dur="500" fill="hold"/>
                                        <p:tgtEl>
                                          <p:spTgt spid="428046"/>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ssolve">
                                      <p:cBhvr>
                                        <p:cTn id="29" dur="500"/>
                                        <p:tgtEl>
                                          <p:spTgt spid="4"/>
                                        </p:tgtEl>
                                      </p:cBhvr>
                                    </p:animEffect>
                                  </p:childTnLst>
                                  <p:subTnLst>
                                    <p:audio>
                                      <p:cMediaNode>
                                        <p:cTn display="0" masterRel="sameClick">
                                          <p:stCondLst>
                                            <p:cond evt="begin" delay="0">
                                              <p:tn val="27"/>
                                            </p:cond>
                                          </p:stCondLst>
                                          <p:endCondLst>
                                            <p:cond evt="onStopAudio" delay="0">
                                              <p:tgtEl>
                                                <p:sldTgt/>
                                              </p:tgtEl>
                                            </p:cond>
                                          </p:endCondLst>
                                        </p:cTn>
                                        <p:tgtEl>
                                          <p:sndTgt r:embed="rId2" name="Chime"/>
                                        </p:tgtEl>
                                      </p:cMediaNode>
                                    </p:audio>
                                  </p:sub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428052"/>
                                        </p:tgtEl>
                                        <p:attrNameLst>
                                          <p:attrName>style.visibility</p:attrName>
                                        </p:attrNameLst>
                                      </p:cBhvr>
                                      <p:to>
                                        <p:strVal val="visible"/>
                                      </p:to>
                                    </p:set>
                                    <p:anim calcmode="lin" valueType="num">
                                      <p:cBhvr additive="base">
                                        <p:cTn id="34" dur="500" fill="hold"/>
                                        <p:tgtEl>
                                          <p:spTgt spid="428052"/>
                                        </p:tgtEl>
                                        <p:attrNameLst>
                                          <p:attrName>ppt_x</p:attrName>
                                        </p:attrNameLst>
                                      </p:cBhvr>
                                      <p:tavLst>
                                        <p:tav tm="0">
                                          <p:val>
                                            <p:strVal val="1+#ppt_w/2"/>
                                          </p:val>
                                        </p:tav>
                                        <p:tav tm="100000">
                                          <p:val>
                                            <p:strVal val="#ppt_x"/>
                                          </p:val>
                                        </p:tav>
                                      </p:tavLst>
                                    </p:anim>
                                    <p:anim calcmode="lin" valueType="num">
                                      <p:cBhvr additive="base">
                                        <p:cTn id="35" dur="500" fill="hold"/>
                                        <p:tgtEl>
                                          <p:spTgt spid="428052"/>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dissolve">
                                      <p:cBhvr>
                                        <p:cTn id="40" dur="500"/>
                                        <p:tgtEl>
                                          <p:spTgt spid="5"/>
                                        </p:tgtEl>
                                      </p:cBhvr>
                                    </p:animEffect>
                                  </p:childTnLst>
                                  <p:subTnLst>
                                    <p:audio>
                                      <p:cMediaNode>
                                        <p:cTn display="0" masterRel="sameClick">
                                          <p:stCondLst>
                                            <p:cond evt="begin" delay="0">
                                              <p:tn val="38"/>
                                            </p:cond>
                                          </p:stCondLst>
                                          <p:endCondLst>
                                            <p:cond evt="onStopAudio" delay="0">
                                              <p:tgtEl>
                                                <p:sldTgt/>
                                              </p:tgtEl>
                                            </p:cond>
                                          </p:endCondLst>
                                        </p:cTn>
                                        <p:tgtEl>
                                          <p:sndTgt r:embed="rId2" name="Chime"/>
                                        </p:tgtEl>
                                      </p:cMediaNode>
                                    </p:audio>
                                  </p:sub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428058"/>
                                        </p:tgtEl>
                                        <p:attrNameLst>
                                          <p:attrName>style.visibility</p:attrName>
                                        </p:attrNameLst>
                                      </p:cBhvr>
                                      <p:to>
                                        <p:strVal val="visible"/>
                                      </p:to>
                                    </p:set>
                                    <p:anim calcmode="lin" valueType="num">
                                      <p:cBhvr additive="base">
                                        <p:cTn id="45" dur="500" fill="hold"/>
                                        <p:tgtEl>
                                          <p:spTgt spid="428058"/>
                                        </p:tgtEl>
                                        <p:attrNameLst>
                                          <p:attrName>ppt_x</p:attrName>
                                        </p:attrNameLst>
                                      </p:cBhvr>
                                      <p:tavLst>
                                        <p:tav tm="0">
                                          <p:val>
                                            <p:strVal val="0-#ppt_w/2"/>
                                          </p:val>
                                        </p:tav>
                                        <p:tav tm="100000">
                                          <p:val>
                                            <p:strVal val="#ppt_x"/>
                                          </p:val>
                                        </p:tav>
                                      </p:tavLst>
                                    </p:anim>
                                    <p:anim calcmode="lin" valueType="num">
                                      <p:cBhvr additive="base">
                                        <p:cTn id="46" dur="500" fill="hold"/>
                                        <p:tgtEl>
                                          <p:spTgt spid="428058"/>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dissolve">
                                      <p:cBhvr>
                                        <p:cTn id="51" dur="500"/>
                                        <p:tgtEl>
                                          <p:spTgt spid="6"/>
                                        </p:tgtEl>
                                      </p:cBhvr>
                                    </p:animEffect>
                                  </p:childTnLst>
                                  <p:subTnLst>
                                    <p:audio>
                                      <p:cMediaNode>
                                        <p:cTn display="0" masterRel="sameClick">
                                          <p:stCondLst>
                                            <p:cond evt="begin" delay="0">
                                              <p:tn val="49"/>
                                            </p:cond>
                                          </p:stCondLst>
                                          <p:endCondLst>
                                            <p:cond evt="onStopAudio" delay="0">
                                              <p:tgtEl>
                                                <p:sldTgt/>
                                              </p:tgtEl>
                                            </p:cond>
                                          </p:endCondLst>
                                        </p:cTn>
                                        <p:tgtEl>
                                          <p:sndTgt r:embed="rId2" name="Chime"/>
                                        </p:tgtEl>
                                      </p:cMediaNode>
                                    </p:audio>
                                  </p:sub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428064"/>
                                        </p:tgtEl>
                                        <p:attrNameLst>
                                          <p:attrName>style.visibility</p:attrName>
                                        </p:attrNameLst>
                                      </p:cBhvr>
                                      <p:to>
                                        <p:strVal val="visible"/>
                                      </p:to>
                                    </p:set>
                                    <p:anim calcmode="lin" valueType="num">
                                      <p:cBhvr additive="base">
                                        <p:cTn id="56" dur="500" fill="hold"/>
                                        <p:tgtEl>
                                          <p:spTgt spid="428064"/>
                                        </p:tgtEl>
                                        <p:attrNameLst>
                                          <p:attrName>ppt_x</p:attrName>
                                        </p:attrNameLst>
                                      </p:cBhvr>
                                      <p:tavLst>
                                        <p:tav tm="0">
                                          <p:val>
                                            <p:strVal val="1+#ppt_w/2"/>
                                          </p:val>
                                        </p:tav>
                                        <p:tav tm="100000">
                                          <p:val>
                                            <p:strVal val="#ppt_x"/>
                                          </p:val>
                                        </p:tav>
                                      </p:tavLst>
                                    </p:anim>
                                    <p:anim calcmode="lin" valueType="num">
                                      <p:cBhvr additive="base">
                                        <p:cTn id="57" dur="500" fill="hold"/>
                                        <p:tgtEl>
                                          <p:spTgt spid="4280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8040" grpId="0" autoUpdateAnimBg="0"/>
      <p:bldP spid="428046" grpId="0" autoUpdateAnimBg="0"/>
      <p:bldP spid="428052" grpId="0" autoUpdateAnimBg="0"/>
      <p:bldP spid="428058" grpId="0" autoUpdateAnimBg="0"/>
      <p:bldP spid="428064"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p:spPr>
        <p:txBody>
          <a:bodyPr lIns="92075" tIns="46038" rIns="92075" bIns="46038" anchor="ctr"/>
          <a:lstStyle/>
          <a:p>
            <a:r>
              <a:rPr lang="en-US" smtClean="0"/>
              <a:t>Color Displays</a:t>
            </a:r>
          </a:p>
        </p:txBody>
      </p:sp>
      <p:grpSp>
        <p:nvGrpSpPr>
          <p:cNvPr id="2" name="Group 3"/>
          <p:cNvGrpSpPr>
            <a:grpSpLocks/>
          </p:cNvGrpSpPr>
          <p:nvPr/>
        </p:nvGrpSpPr>
        <p:grpSpPr bwMode="auto">
          <a:xfrm>
            <a:off x="1606550" y="2292350"/>
            <a:ext cx="2730500" cy="2578100"/>
            <a:chOff x="1012" y="1444"/>
            <a:chExt cx="1720" cy="1624"/>
          </a:xfrm>
        </p:grpSpPr>
        <p:sp>
          <p:nvSpPr>
            <p:cNvPr id="40971" name="Oval 4"/>
            <p:cNvSpPr>
              <a:spLocks noChangeArrowheads="1"/>
            </p:cNvSpPr>
            <p:nvPr/>
          </p:nvSpPr>
          <p:spPr bwMode="auto">
            <a:xfrm>
              <a:off x="1012" y="1444"/>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40972" name="Oval 5"/>
            <p:cNvSpPr>
              <a:spLocks noChangeArrowheads="1"/>
            </p:cNvSpPr>
            <p:nvPr/>
          </p:nvSpPr>
          <p:spPr bwMode="auto">
            <a:xfrm>
              <a:off x="1108" y="1636"/>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40973" name="Oval 6"/>
            <p:cNvSpPr>
              <a:spLocks noChangeArrowheads="1"/>
            </p:cNvSpPr>
            <p:nvPr/>
          </p:nvSpPr>
          <p:spPr bwMode="auto">
            <a:xfrm>
              <a:off x="1876" y="1636"/>
              <a:ext cx="760" cy="760"/>
            </a:xfrm>
            <a:prstGeom prst="ellipse">
              <a:avLst/>
            </a:prstGeom>
            <a:solidFill>
              <a:schemeClr val="bg2"/>
            </a:solidFill>
            <a:ln w="12700">
              <a:solidFill>
                <a:schemeClr val="tx1"/>
              </a:solidFill>
              <a:round/>
              <a:headEnd/>
              <a:tailEnd/>
            </a:ln>
          </p:spPr>
          <p:txBody>
            <a:bodyPr wrap="none" anchor="ctr"/>
            <a:lstStyle/>
            <a:p>
              <a:endParaRPr lang="en-US"/>
            </a:p>
          </p:txBody>
        </p:sp>
        <p:sp>
          <p:nvSpPr>
            <p:cNvPr id="40974" name="Oval 7"/>
            <p:cNvSpPr>
              <a:spLocks noChangeArrowheads="1"/>
            </p:cNvSpPr>
            <p:nvPr/>
          </p:nvSpPr>
          <p:spPr bwMode="auto">
            <a:xfrm>
              <a:off x="1492" y="2308"/>
              <a:ext cx="760" cy="760"/>
            </a:xfrm>
            <a:prstGeom prst="ellipse">
              <a:avLst/>
            </a:prstGeom>
            <a:solidFill>
              <a:schemeClr val="bg2"/>
            </a:solidFill>
            <a:ln w="12700">
              <a:solidFill>
                <a:schemeClr val="tx1"/>
              </a:solidFill>
              <a:round/>
              <a:headEnd/>
              <a:tailEnd/>
            </a:ln>
          </p:spPr>
          <p:txBody>
            <a:bodyPr wrap="none" anchor="ctr"/>
            <a:lstStyle/>
            <a:p>
              <a:endParaRPr lang="en-US"/>
            </a:p>
          </p:txBody>
        </p:sp>
      </p:grpSp>
      <p:sp>
        <p:nvSpPr>
          <p:cNvPr id="429064" name="Rectangle 8"/>
          <p:cNvSpPr>
            <a:spLocks noChangeArrowheads="1"/>
          </p:cNvSpPr>
          <p:nvPr/>
        </p:nvSpPr>
        <p:spPr bwMode="auto">
          <a:xfrm>
            <a:off x="2574925" y="5013325"/>
            <a:ext cx="895350"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Black</a:t>
            </a:r>
          </a:p>
        </p:txBody>
      </p:sp>
      <p:grpSp>
        <p:nvGrpSpPr>
          <p:cNvPr id="3" name="Group 9"/>
          <p:cNvGrpSpPr>
            <a:grpSpLocks/>
          </p:cNvGrpSpPr>
          <p:nvPr/>
        </p:nvGrpSpPr>
        <p:grpSpPr bwMode="auto">
          <a:xfrm>
            <a:off x="5416550" y="2292350"/>
            <a:ext cx="2730500" cy="2578100"/>
            <a:chOff x="3412" y="1444"/>
            <a:chExt cx="1720" cy="1624"/>
          </a:xfrm>
        </p:grpSpPr>
        <p:sp>
          <p:nvSpPr>
            <p:cNvPr id="40967" name="Oval 10"/>
            <p:cNvSpPr>
              <a:spLocks noChangeArrowheads="1"/>
            </p:cNvSpPr>
            <p:nvPr/>
          </p:nvSpPr>
          <p:spPr bwMode="auto">
            <a:xfrm>
              <a:off x="3412" y="1444"/>
              <a:ext cx="1720" cy="1624"/>
            </a:xfrm>
            <a:prstGeom prst="ellipse">
              <a:avLst/>
            </a:prstGeom>
            <a:solidFill>
              <a:schemeClr val="bg2"/>
            </a:solidFill>
            <a:ln w="12700">
              <a:solidFill>
                <a:schemeClr val="tx1"/>
              </a:solidFill>
              <a:round/>
              <a:headEnd/>
              <a:tailEnd/>
            </a:ln>
          </p:spPr>
          <p:txBody>
            <a:bodyPr wrap="none" anchor="ctr"/>
            <a:lstStyle/>
            <a:p>
              <a:endParaRPr lang="en-US"/>
            </a:p>
          </p:txBody>
        </p:sp>
        <p:sp>
          <p:nvSpPr>
            <p:cNvPr id="40968" name="Oval 11"/>
            <p:cNvSpPr>
              <a:spLocks noChangeArrowheads="1"/>
            </p:cNvSpPr>
            <p:nvPr/>
          </p:nvSpPr>
          <p:spPr bwMode="auto">
            <a:xfrm>
              <a:off x="3508" y="1636"/>
              <a:ext cx="760" cy="760"/>
            </a:xfrm>
            <a:prstGeom prst="ellipse">
              <a:avLst/>
            </a:prstGeom>
            <a:solidFill>
              <a:srgbClr val="CC0000"/>
            </a:solidFill>
            <a:ln w="12700">
              <a:solidFill>
                <a:schemeClr val="tx1"/>
              </a:solidFill>
              <a:round/>
              <a:headEnd/>
              <a:tailEnd/>
            </a:ln>
          </p:spPr>
          <p:txBody>
            <a:bodyPr wrap="none" anchor="ctr"/>
            <a:lstStyle/>
            <a:p>
              <a:endParaRPr lang="en-US"/>
            </a:p>
          </p:txBody>
        </p:sp>
        <p:sp>
          <p:nvSpPr>
            <p:cNvPr id="40969" name="Oval 12"/>
            <p:cNvSpPr>
              <a:spLocks noChangeArrowheads="1"/>
            </p:cNvSpPr>
            <p:nvPr/>
          </p:nvSpPr>
          <p:spPr bwMode="auto">
            <a:xfrm>
              <a:off x="4276" y="1636"/>
              <a:ext cx="760" cy="760"/>
            </a:xfrm>
            <a:prstGeom prst="ellipse">
              <a:avLst/>
            </a:prstGeom>
            <a:solidFill>
              <a:srgbClr val="00CC00"/>
            </a:solidFill>
            <a:ln w="12700">
              <a:solidFill>
                <a:schemeClr val="tx1"/>
              </a:solidFill>
              <a:round/>
              <a:headEnd/>
              <a:tailEnd/>
            </a:ln>
          </p:spPr>
          <p:txBody>
            <a:bodyPr wrap="none" anchor="ctr"/>
            <a:lstStyle/>
            <a:p>
              <a:endParaRPr lang="en-US"/>
            </a:p>
          </p:txBody>
        </p:sp>
        <p:sp>
          <p:nvSpPr>
            <p:cNvPr id="40970" name="Oval 13"/>
            <p:cNvSpPr>
              <a:spLocks noChangeArrowheads="1"/>
            </p:cNvSpPr>
            <p:nvPr/>
          </p:nvSpPr>
          <p:spPr bwMode="auto">
            <a:xfrm>
              <a:off x="3892" y="2308"/>
              <a:ext cx="760" cy="760"/>
            </a:xfrm>
            <a:prstGeom prst="ellipse">
              <a:avLst/>
            </a:prstGeom>
            <a:solidFill>
              <a:srgbClr val="0033CC"/>
            </a:solidFill>
            <a:ln w="12700">
              <a:solidFill>
                <a:schemeClr val="tx1"/>
              </a:solidFill>
              <a:round/>
              <a:headEnd/>
              <a:tailEnd/>
            </a:ln>
          </p:spPr>
          <p:txBody>
            <a:bodyPr wrap="none" anchor="ctr"/>
            <a:lstStyle/>
            <a:p>
              <a:endParaRPr lang="en-US"/>
            </a:p>
          </p:txBody>
        </p:sp>
      </p:grpSp>
      <p:sp>
        <p:nvSpPr>
          <p:cNvPr id="429070" name="Rectangle 14"/>
          <p:cNvSpPr>
            <a:spLocks noChangeArrowheads="1"/>
          </p:cNvSpPr>
          <p:nvPr/>
        </p:nvSpPr>
        <p:spPr bwMode="auto">
          <a:xfrm>
            <a:off x="6461125" y="5013325"/>
            <a:ext cx="928688"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White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29064"/>
                                        </p:tgtEl>
                                        <p:attrNameLst>
                                          <p:attrName>style.visibility</p:attrName>
                                        </p:attrNameLst>
                                      </p:cBhvr>
                                      <p:to>
                                        <p:strVal val="visible"/>
                                      </p:to>
                                    </p:set>
                                    <p:anim calcmode="lin" valueType="num">
                                      <p:cBhvr additive="base">
                                        <p:cTn id="12" dur="500" fill="hold"/>
                                        <p:tgtEl>
                                          <p:spTgt spid="429064"/>
                                        </p:tgtEl>
                                        <p:attrNameLst>
                                          <p:attrName>ppt_x</p:attrName>
                                        </p:attrNameLst>
                                      </p:cBhvr>
                                      <p:tavLst>
                                        <p:tav tm="0">
                                          <p:val>
                                            <p:strVal val="0-#ppt_w/2"/>
                                          </p:val>
                                        </p:tav>
                                        <p:tav tm="100000">
                                          <p:val>
                                            <p:strVal val="#ppt_x"/>
                                          </p:val>
                                        </p:tav>
                                      </p:tavLst>
                                    </p:anim>
                                    <p:anim calcmode="lin" valueType="num">
                                      <p:cBhvr additive="base">
                                        <p:cTn id="13" dur="500" fill="hold"/>
                                        <p:tgtEl>
                                          <p:spTgt spid="42906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ssolve">
                                      <p:cBhvr>
                                        <p:cTn id="18" dur="500"/>
                                        <p:tgtEl>
                                          <p:spTgt spid="3"/>
                                        </p:tgtEl>
                                      </p:cBhvr>
                                    </p:animEffect>
                                  </p:childTnLst>
                                  <p:subTnLst>
                                    <p:audio>
                                      <p:cMediaNode>
                                        <p:cTn display="0" masterRel="sameClick">
                                          <p:stCondLst>
                                            <p:cond evt="begin" delay="0">
                                              <p:tn val="16"/>
                                            </p:cond>
                                          </p:stCondLst>
                                          <p:endCondLst>
                                            <p:cond evt="onStopAudio" delay="0">
                                              <p:tgtEl>
                                                <p:sldTgt/>
                                              </p:tgtEl>
                                            </p:cond>
                                          </p:endCondLst>
                                        </p:cTn>
                                        <p:tgtEl>
                                          <p:sndTgt r:embed="rId2" name="Chime"/>
                                        </p:tgtEl>
                                      </p:cMediaNode>
                                    </p:audio>
                                  </p:sub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429070"/>
                                        </p:tgtEl>
                                        <p:attrNameLst>
                                          <p:attrName>style.visibility</p:attrName>
                                        </p:attrNameLst>
                                      </p:cBhvr>
                                      <p:to>
                                        <p:strVal val="visible"/>
                                      </p:to>
                                    </p:set>
                                    <p:anim calcmode="lin" valueType="num">
                                      <p:cBhvr additive="base">
                                        <p:cTn id="23" dur="500" fill="hold"/>
                                        <p:tgtEl>
                                          <p:spTgt spid="429070"/>
                                        </p:tgtEl>
                                        <p:attrNameLst>
                                          <p:attrName>ppt_x</p:attrName>
                                        </p:attrNameLst>
                                      </p:cBhvr>
                                      <p:tavLst>
                                        <p:tav tm="0">
                                          <p:val>
                                            <p:strVal val="1+#ppt_w/2"/>
                                          </p:val>
                                        </p:tav>
                                        <p:tav tm="100000">
                                          <p:val>
                                            <p:strVal val="#ppt_x"/>
                                          </p:val>
                                        </p:tav>
                                      </p:tavLst>
                                    </p:anim>
                                    <p:anim calcmode="lin" valueType="num">
                                      <p:cBhvr additive="base">
                                        <p:cTn id="24" dur="500" fill="hold"/>
                                        <p:tgtEl>
                                          <p:spTgt spid="42907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3" name="Applause"/>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9064" grpId="0" autoUpdateAnimBg="0"/>
      <p:bldP spid="429070"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noFill/>
        </p:spPr>
        <p:txBody>
          <a:bodyPr lIns="92075" tIns="46038" rIns="92075" bIns="46038" anchor="ctr"/>
          <a:lstStyle/>
          <a:p>
            <a:r>
              <a:rPr lang="en-US" smtClean="0"/>
              <a:t>Intensity - Millions of colors</a:t>
            </a:r>
          </a:p>
        </p:txBody>
      </p:sp>
      <p:sp>
        <p:nvSpPr>
          <p:cNvPr id="41987" name="Oval 3"/>
          <p:cNvSpPr>
            <a:spLocks noChangeArrowheads="1"/>
          </p:cNvSpPr>
          <p:nvPr/>
        </p:nvSpPr>
        <p:spPr bwMode="auto">
          <a:xfrm>
            <a:off x="2825750" y="2292350"/>
            <a:ext cx="2730500" cy="2578100"/>
          </a:xfrm>
          <a:prstGeom prst="ellipse">
            <a:avLst/>
          </a:prstGeom>
          <a:solidFill>
            <a:schemeClr val="bg2"/>
          </a:solidFill>
          <a:ln w="12700">
            <a:solidFill>
              <a:schemeClr val="tx1"/>
            </a:solidFill>
            <a:round/>
            <a:headEnd/>
            <a:tailEnd/>
          </a:ln>
        </p:spPr>
        <p:txBody>
          <a:bodyPr wrap="none" anchor="ctr"/>
          <a:lstStyle/>
          <a:p>
            <a:endParaRPr lang="en-US"/>
          </a:p>
        </p:txBody>
      </p:sp>
      <p:sp>
        <p:nvSpPr>
          <p:cNvPr id="41988" name="Rectangle 4"/>
          <p:cNvSpPr>
            <a:spLocks noChangeArrowheads="1"/>
          </p:cNvSpPr>
          <p:nvPr/>
        </p:nvSpPr>
        <p:spPr bwMode="auto">
          <a:xfrm>
            <a:off x="1050925" y="2651125"/>
            <a:ext cx="923925"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Red= </a:t>
            </a:r>
          </a:p>
        </p:txBody>
      </p:sp>
      <p:sp>
        <p:nvSpPr>
          <p:cNvPr id="41989" name="Rectangle 5"/>
          <p:cNvSpPr>
            <a:spLocks noChangeArrowheads="1"/>
          </p:cNvSpPr>
          <p:nvPr/>
        </p:nvSpPr>
        <p:spPr bwMode="auto">
          <a:xfrm>
            <a:off x="3565525" y="5089525"/>
            <a:ext cx="931863"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Blue=</a:t>
            </a:r>
          </a:p>
        </p:txBody>
      </p:sp>
      <p:sp>
        <p:nvSpPr>
          <p:cNvPr id="41990" name="Rectangle 6"/>
          <p:cNvSpPr>
            <a:spLocks noChangeArrowheads="1"/>
          </p:cNvSpPr>
          <p:nvPr/>
        </p:nvSpPr>
        <p:spPr bwMode="auto">
          <a:xfrm>
            <a:off x="5775325" y="2651125"/>
            <a:ext cx="1100138"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Green=</a:t>
            </a:r>
          </a:p>
        </p:txBody>
      </p:sp>
      <p:grpSp>
        <p:nvGrpSpPr>
          <p:cNvPr id="2" name="Group 7"/>
          <p:cNvGrpSpPr>
            <a:grpSpLocks/>
          </p:cNvGrpSpPr>
          <p:nvPr/>
        </p:nvGrpSpPr>
        <p:grpSpPr bwMode="auto">
          <a:xfrm>
            <a:off x="1812925" y="2597150"/>
            <a:ext cx="5594350" cy="2949575"/>
            <a:chOff x="1142" y="1636"/>
            <a:chExt cx="3524" cy="1858"/>
          </a:xfrm>
        </p:grpSpPr>
        <p:sp>
          <p:nvSpPr>
            <p:cNvPr id="42006" name="Oval 8"/>
            <p:cNvSpPr>
              <a:spLocks noChangeArrowheads="1"/>
            </p:cNvSpPr>
            <p:nvPr/>
          </p:nvSpPr>
          <p:spPr bwMode="auto">
            <a:xfrm>
              <a:off x="1876" y="1636"/>
              <a:ext cx="760" cy="760"/>
            </a:xfrm>
            <a:prstGeom prst="ellipse">
              <a:avLst/>
            </a:prstGeom>
            <a:solidFill>
              <a:srgbClr val="CC0000"/>
            </a:solidFill>
            <a:ln w="12700">
              <a:solidFill>
                <a:schemeClr val="tx1"/>
              </a:solidFill>
              <a:round/>
              <a:headEnd/>
              <a:tailEnd/>
            </a:ln>
          </p:spPr>
          <p:txBody>
            <a:bodyPr wrap="none" anchor="ctr"/>
            <a:lstStyle/>
            <a:p>
              <a:endParaRPr lang="en-US"/>
            </a:p>
          </p:txBody>
        </p:sp>
        <p:sp>
          <p:nvSpPr>
            <p:cNvPr id="42007" name="Oval 9"/>
            <p:cNvSpPr>
              <a:spLocks noChangeArrowheads="1"/>
            </p:cNvSpPr>
            <p:nvPr/>
          </p:nvSpPr>
          <p:spPr bwMode="auto">
            <a:xfrm>
              <a:off x="2644" y="1636"/>
              <a:ext cx="760" cy="760"/>
            </a:xfrm>
            <a:prstGeom prst="ellipse">
              <a:avLst/>
            </a:prstGeom>
            <a:solidFill>
              <a:srgbClr val="006600"/>
            </a:solidFill>
            <a:ln w="12700">
              <a:solidFill>
                <a:schemeClr val="tx1"/>
              </a:solidFill>
              <a:round/>
              <a:headEnd/>
              <a:tailEnd/>
            </a:ln>
          </p:spPr>
          <p:txBody>
            <a:bodyPr wrap="none" anchor="ctr"/>
            <a:lstStyle/>
            <a:p>
              <a:endParaRPr lang="en-US"/>
            </a:p>
          </p:txBody>
        </p:sp>
        <p:sp>
          <p:nvSpPr>
            <p:cNvPr id="42008" name="Oval 10"/>
            <p:cNvSpPr>
              <a:spLocks noChangeArrowheads="1"/>
            </p:cNvSpPr>
            <p:nvPr/>
          </p:nvSpPr>
          <p:spPr bwMode="auto">
            <a:xfrm>
              <a:off x="2260" y="2308"/>
              <a:ext cx="760" cy="760"/>
            </a:xfrm>
            <a:prstGeom prst="ellipse">
              <a:avLst/>
            </a:prstGeom>
            <a:solidFill>
              <a:srgbClr val="0000CC"/>
            </a:solidFill>
            <a:ln w="12700">
              <a:solidFill>
                <a:schemeClr val="tx1"/>
              </a:solidFill>
              <a:round/>
              <a:headEnd/>
              <a:tailEnd/>
            </a:ln>
          </p:spPr>
          <p:txBody>
            <a:bodyPr wrap="none" anchor="ctr"/>
            <a:lstStyle/>
            <a:p>
              <a:endParaRPr lang="en-US"/>
            </a:p>
          </p:txBody>
        </p:sp>
        <p:sp>
          <p:nvSpPr>
            <p:cNvPr id="42009" name="Rectangle 11"/>
            <p:cNvSpPr>
              <a:spLocks noChangeArrowheads="1"/>
            </p:cNvSpPr>
            <p:nvPr/>
          </p:nvSpPr>
          <p:spPr bwMode="auto">
            <a:xfrm>
              <a:off x="4262" y="1670"/>
              <a:ext cx="404"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255</a:t>
              </a:r>
            </a:p>
          </p:txBody>
        </p:sp>
        <p:sp>
          <p:nvSpPr>
            <p:cNvPr id="42010" name="Rectangle 12"/>
            <p:cNvSpPr>
              <a:spLocks noChangeArrowheads="1"/>
            </p:cNvSpPr>
            <p:nvPr/>
          </p:nvSpPr>
          <p:spPr bwMode="auto">
            <a:xfrm>
              <a:off x="2774" y="3206"/>
              <a:ext cx="404"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255</a:t>
              </a:r>
            </a:p>
          </p:txBody>
        </p:sp>
        <p:sp>
          <p:nvSpPr>
            <p:cNvPr id="42011" name="Rectangle 13"/>
            <p:cNvSpPr>
              <a:spLocks noChangeArrowheads="1"/>
            </p:cNvSpPr>
            <p:nvPr/>
          </p:nvSpPr>
          <p:spPr bwMode="auto">
            <a:xfrm>
              <a:off x="1142" y="1670"/>
              <a:ext cx="404"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255</a:t>
              </a:r>
            </a:p>
          </p:txBody>
        </p:sp>
      </p:grpSp>
      <p:grpSp>
        <p:nvGrpSpPr>
          <p:cNvPr id="3" name="Group 14"/>
          <p:cNvGrpSpPr>
            <a:grpSpLocks/>
          </p:cNvGrpSpPr>
          <p:nvPr/>
        </p:nvGrpSpPr>
        <p:grpSpPr bwMode="auto">
          <a:xfrm>
            <a:off x="1795463" y="2611438"/>
            <a:ext cx="5594350" cy="2949575"/>
            <a:chOff x="1131" y="1645"/>
            <a:chExt cx="3524" cy="1858"/>
          </a:xfrm>
        </p:grpSpPr>
        <p:sp>
          <p:nvSpPr>
            <p:cNvPr id="42000" name="Oval 15"/>
            <p:cNvSpPr>
              <a:spLocks noChangeArrowheads="1"/>
            </p:cNvSpPr>
            <p:nvPr/>
          </p:nvSpPr>
          <p:spPr bwMode="auto">
            <a:xfrm>
              <a:off x="1865" y="1645"/>
              <a:ext cx="760" cy="760"/>
            </a:xfrm>
            <a:prstGeom prst="ellipse">
              <a:avLst/>
            </a:prstGeom>
            <a:solidFill>
              <a:srgbClr val="FF9966"/>
            </a:solidFill>
            <a:ln w="12700">
              <a:solidFill>
                <a:schemeClr val="tx1"/>
              </a:solidFill>
              <a:round/>
              <a:headEnd/>
              <a:tailEnd/>
            </a:ln>
          </p:spPr>
          <p:txBody>
            <a:bodyPr wrap="none" anchor="ctr"/>
            <a:lstStyle/>
            <a:p>
              <a:endParaRPr lang="en-US"/>
            </a:p>
          </p:txBody>
        </p:sp>
        <p:sp>
          <p:nvSpPr>
            <p:cNvPr id="42001" name="Oval 16"/>
            <p:cNvSpPr>
              <a:spLocks noChangeArrowheads="1"/>
            </p:cNvSpPr>
            <p:nvPr/>
          </p:nvSpPr>
          <p:spPr bwMode="auto">
            <a:xfrm>
              <a:off x="2633" y="1645"/>
              <a:ext cx="760" cy="760"/>
            </a:xfrm>
            <a:prstGeom prst="ellipse">
              <a:avLst/>
            </a:prstGeom>
            <a:solidFill>
              <a:srgbClr val="66FF66"/>
            </a:solidFill>
            <a:ln w="12700">
              <a:solidFill>
                <a:schemeClr val="tx1"/>
              </a:solidFill>
              <a:round/>
              <a:headEnd/>
              <a:tailEnd/>
            </a:ln>
          </p:spPr>
          <p:txBody>
            <a:bodyPr wrap="none" anchor="ctr"/>
            <a:lstStyle/>
            <a:p>
              <a:endParaRPr lang="en-US"/>
            </a:p>
          </p:txBody>
        </p:sp>
        <p:sp>
          <p:nvSpPr>
            <p:cNvPr id="42002" name="Oval 17"/>
            <p:cNvSpPr>
              <a:spLocks noChangeArrowheads="1"/>
            </p:cNvSpPr>
            <p:nvPr/>
          </p:nvSpPr>
          <p:spPr bwMode="auto">
            <a:xfrm>
              <a:off x="2249" y="2317"/>
              <a:ext cx="760" cy="760"/>
            </a:xfrm>
            <a:prstGeom prst="ellipse">
              <a:avLst/>
            </a:prstGeom>
            <a:solidFill>
              <a:srgbClr val="3399FF"/>
            </a:solidFill>
            <a:ln w="12700">
              <a:solidFill>
                <a:schemeClr val="tx1"/>
              </a:solidFill>
              <a:round/>
              <a:headEnd/>
              <a:tailEnd/>
            </a:ln>
          </p:spPr>
          <p:txBody>
            <a:bodyPr wrap="none" anchor="ctr"/>
            <a:lstStyle/>
            <a:p>
              <a:endParaRPr lang="en-US"/>
            </a:p>
          </p:txBody>
        </p:sp>
        <p:sp>
          <p:nvSpPr>
            <p:cNvPr id="42003" name="Rectangle 18"/>
            <p:cNvSpPr>
              <a:spLocks noChangeArrowheads="1"/>
            </p:cNvSpPr>
            <p:nvPr/>
          </p:nvSpPr>
          <p:spPr bwMode="auto">
            <a:xfrm>
              <a:off x="4251" y="1679"/>
              <a:ext cx="404"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128</a:t>
              </a:r>
            </a:p>
          </p:txBody>
        </p:sp>
        <p:sp>
          <p:nvSpPr>
            <p:cNvPr id="42004" name="Rectangle 19"/>
            <p:cNvSpPr>
              <a:spLocks noChangeArrowheads="1"/>
            </p:cNvSpPr>
            <p:nvPr/>
          </p:nvSpPr>
          <p:spPr bwMode="auto">
            <a:xfrm>
              <a:off x="2763" y="3215"/>
              <a:ext cx="404"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128</a:t>
              </a:r>
            </a:p>
          </p:txBody>
        </p:sp>
        <p:sp>
          <p:nvSpPr>
            <p:cNvPr id="42005" name="Rectangle 20"/>
            <p:cNvSpPr>
              <a:spLocks noChangeArrowheads="1"/>
            </p:cNvSpPr>
            <p:nvPr/>
          </p:nvSpPr>
          <p:spPr bwMode="auto">
            <a:xfrm>
              <a:off x="1131" y="1679"/>
              <a:ext cx="404" cy="288"/>
            </a:xfrm>
            <a:prstGeom prst="rect">
              <a:avLst/>
            </a:prstGeom>
            <a:noFill/>
            <a:ln w="9525">
              <a:noFill/>
              <a:miter lim="800000"/>
              <a:headEnd/>
              <a:tailEnd/>
            </a:ln>
          </p:spPr>
          <p:txBody>
            <a:bodyPr wrap="none" lIns="92075" tIns="46038" rIns="92075" bIns="46038">
              <a:spAutoFit/>
            </a:bodyPr>
            <a:lstStyle/>
            <a:p>
              <a:r>
                <a:rPr lang="en-US" dirty="0">
                  <a:latin typeface="Times New Roman" charset="0"/>
                </a:rPr>
                <a:t>128</a:t>
              </a:r>
            </a:p>
          </p:txBody>
        </p:sp>
      </p:grpSp>
      <p:grpSp>
        <p:nvGrpSpPr>
          <p:cNvPr id="4" name="Group 21"/>
          <p:cNvGrpSpPr>
            <a:grpSpLocks/>
          </p:cNvGrpSpPr>
          <p:nvPr/>
        </p:nvGrpSpPr>
        <p:grpSpPr bwMode="auto">
          <a:xfrm>
            <a:off x="1795463" y="2611438"/>
            <a:ext cx="5441950" cy="2949575"/>
            <a:chOff x="1131" y="1645"/>
            <a:chExt cx="3428" cy="1858"/>
          </a:xfrm>
        </p:grpSpPr>
        <p:sp>
          <p:nvSpPr>
            <p:cNvPr id="41994" name="Oval 22"/>
            <p:cNvSpPr>
              <a:spLocks noChangeArrowheads="1"/>
            </p:cNvSpPr>
            <p:nvPr/>
          </p:nvSpPr>
          <p:spPr bwMode="auto">
            <a:xfrm>
              <a:off x="1865" y="1645"/>
              <a:ext cx="760" cy="760"/>
            </a:xfrm>
            <a:prstGeom prst="ellipse">
              <a:avLst/>
            </a:prstGeom>
            <a:solidFill>
              <a:srgbClr val="FF0066"/>
            </a:solidFill>
            <a:ln w="12700">
              <a:solidFill>
                <a:schemeClr val="tx1"/>
              </a:solidFill>
              <a:round/>
              <a:headEnd/>
              <a:tailEnd/>
            </a:ln>
          </p:spPr>
          <p:txBody>
            <a:bodyPr wrap="none" anchor="ctr"/>
            <a:lstStyle/>
            <a:p>
              <a:endParaRPr lang="en-US"/>
            </a:p>
          </p:txBody>
        </p:sp>
        <p:sp>
          <p:nvSpPr>
            <p:cNvPr id="41995" name="Oval 23"/>
            <p:cNvSpPr>
              <a:spLocks noChangeArrowheads="1"/>
            </p:cNvSpPr>
            <p:nvPr/>
          </p:nvSpPr>
          <p:spPr bwMode="auto">
            <a:xfrm>
              <a:off x="2633" y="1645"/>
              <a:ext cx="760" cy="760"/>
            </a:xfrm>
            <a:prstGeom prst="ellipse">
              <a:avLst/>
            </a:prstGeom>
            <a:solidFill>
              <a:srgbClr val="CCFFCC"/>
            </a:solidFill>
            <a:ln w="12700">
              <a:solidFill>
                <a:schemeClr val="tx1"/>
              </a:solidFill>
              <a:round/>
              <a:headEnd/>
              <a:tailEnd/>
            </a:ln>
          </p:spPr>
          <p:txBody>
            <a:bodyPr wrap="none" anchor="ctr"/>
            <a:lstStyle/>
            <a:p>
              <a:endParaRPr lang="en-US"/>
            </a:p>
          </p:txBody>
        </p:sp>
        <p:sp>
          <p:nvSpPr>
            <p:cNvPr id="41996" name="Oval 24"/>
            <p:cNvSpPr>
              <a:spLocks noChangeArrowheads="1"/>
            </p:cNvSpPr>
            <p:nvPr/>
          </p:nvSpPr>
          <p:spPr bwMode="auto">
            <a:xfrm>
              <a:off x="2249" y="2317"/>
              <a:ext cx="760" cy="760"/>
            </a:xfrm>
            <a:prstGeom prst="ellipse">
              <a:avLst/>
            </a:prstGeom>
            <a:solidFill>
              <a:srgbClr val="00CC00"/>
            </a:solidFill>
            <a:ln w="12700">
              <a:solidFill>
                <a:schemeClr val="tx1"/>
              </a:solidFill>
              <a:round/>
              <a:headEnd/>
              <a:tailEnd/>
            </a:ln>
          </p:spPr>
          <p:txBody>
            <a:bodyPr wrap="none" anchor="ctr"/>
            <a:lstStyle/>
            <a:p>
              <a:endParaRPr lang="en-US"/>
            </a:p>
          </p:txBody>
        </p:sp>
        <p:sp>
          <p:nvSpPr>
            <p:cNvPr id="41997" name="Rectangle 25"/>
            <p:cNvSpPr>
              <a:spLocks noChangeArrowheads="1"/>
            </p:cNvSpPr>
            <p:nvPr/>
          </p:nvSpPr>
          <p:spPr bwMode="auto">
            <a:xfrm>
              <a:off x="4251" y="1679"/>
              <a:ext cx="308"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10</a:t>
              </a:r>
            </a:p>
          </p:txBody>
        </p:sp>
        <p:sp>
          <p:nvSpPr>
            <p:cNvPr id="41998" name="Rectangle 26"/>
            <p:cNvSpPr>
              <a:spLocks noChangeArrowheads="1"/>
            </p:cNvSpPr>
            <p:nvPr/>
          </p:nvSpPr>
          <p:spPr bwMode="auto">
            <a:xfrm>
              <a:off x="2763" y="3215"/>
              <a:ext cx="404"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168</a:t>
              </a:r>
            </a:p>
          </p:txBody>
        </p:sp>
        <p:sp>
          <p:nvSpPr>
            <p:cNvPr id="41999" name="Rectangle 27"/>
            <p:cNvSpPr>
              <a:spLocks noChangeArrowheads="1"/>
            </p:cNvSpPr>
            <p:nvPr/>
          </p:nvSpPr>
          <p:spPr bwMode="auto">
            <a:xfrm>
              <a:off x="1131" y="1679"/>
              <a:ext cx="308" cy="288"/>
            </a:xfrm>
            <a:prstGeom prst="rect">
              <a:avLst/>
            </a:prstGeom>
            <a:noFill/>
            <a:ln w="9525">
              <a:noFill/>
              <a:miter lim="800000"/>
              <a:headEnd/>
              <a:tailEnd/>
            </a:ln>
          </p:spPr>
          <p:txBody>
            <a:bodyPr wrap="none" lIns="92075" tIns="46038" rIns="92075" bIns="46038">
              <a:spAutoFit/>
            </a:bodyPr>
            <a:lstStyle/>
            <a:p>
              <a:r>
                <a:rPr lang="en-US">
                  <a:latin typeface="Times New Roman" charset="0"/>
                </a:rPr>
                <a:t>64</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audio>
                                      <p:cMediaNode>
                                        <p:cTn display="0" masterRel="sameClick">
                                          <p:stCondLst>
                                            <p:cond evt="begin" delay="0">
                                              <p:tn val="5"/>
                                            </p:cond>
                                          </p:stCondLst>
                                          <p:endCondLst>
                                            <p:cond evt="onStopAudio" delay="0">
                                              <p:tgtEl>
                                                <p:sldTgt/>
                                              </p:tgtEl>
                                            </p:cond>
                                          </p:endCondLst>
                                        </p:cTn>
                                        <p:tgtEl>
                                          <p:sndTgt r:embed="rId2" name="Camera"/>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out)">
                                      <p:cBhvr>
                                        <p:cTn id="12" dur="500"/>
                                        <p:tgtEl>
                                          <p:spTgt spid="3"/>
                                        </p:tgtEl>
                                      </p:cBhvr>
                                    </p:animEffect>
                                  </p:childTnLst>
                                  <p:subTnLst>
                                    <p:set>
                                      <p:cBhvr override="childStyle">
                                        <p:cTn dur="1" fill="hold" display="0" masterRel="nextClick" afterEffect="1"/>
                                        <p:tgtEl>
                                          <p:spTgt spid="3"/>
                                        </p:tgtEl>
                                        <p:attrNameLst>
                                          <p:attrName>style.visibility</p:attrName>
                                        </p:attrNameLst>
                                      </p:cBhvr>
                                      <p:to>
                                        <p:strVal val="hidden"/>
                                      </p:to>
                                    </p:set>
                                    <p:audio>
                                      <p:cMediaNode>
                                        <p:cTn display="0" masterRel="sameClick">
                                          <p:stCondLst>
                                            <p:cond evt="begin" delay="0">
                                              <p:tn val="10"/>
                                            </p:cond>
                                          </p:stCondLst>
                                          <p:endCondLst>
                                            <p:cond evt="onStopAudio" delay="0">
                                              <p:tgtEl>
                                                <p:sldTgt/>
                                              </p:tgtEl>
                                            </p:cond>
                                          </p:endCondLst>
                                        </p:cTn>
                                        <p:tgtEl>
                                          <p:sndTgt r:embed="rId2" name="Camera"/>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
                                        <p:tgtEl>
                                          <p:spTgt spid="4"/>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838200" y="457200"/>
            <a:ext cx="7543800" cy="715963"/>
          </a:xfrm>
        </p:spPr>
        <p:txBody>
          <a:bodyPr/>
          <a:lstStyle/>
          <a:p>
            <a:r>
              <a:rPr lang="en-US" smtClean="0"/>
              <a:t>Data Storage: Sound</a:t>
            </a:r>
          </a:p>
        </p:txBody>
      </p:sp>
      <p:sp>
        <p:nvSpPr>
          <p:cNvPr id="43011" name="Rectangle 3"/>
          <p:cNvSpPr>
            <a:spLocks noGrp="1" noChangeArrowheads="1"/>
          </p:cNvSpPr>
          <p:nvPr>
            <p:ph type="body" idx="1"/>
          </p:nvPr>
        </p:nvSpPr>
        <p:spPr>
          <a:xfrm>
            <a:off x="304800" y="1447800"/>
            <a:ext cx="8610600" cy="5105400"/>
          </a:xfrm>
        </p:spPr>
        <p:txBody>
          <a:bodyPr>
            <a:normAutofit/>
          </a:bodyPr>
          <a:lstStyle/>
          <a:p>
            <a:pPr>
              <a:lnSpc>
                <a:spcPct val="90000"/>
              </a:lnSpc>
            </a:pPr>
            <a:r>
              <a:rPr lang="en-US" sz="2100" dirty="0" smtClean="0"/>
              <a:t>Normal sound is made up of waves or vibrations.  </a:t>
            </a:r>
            <a:br>
              <a:rPr lang="en-US" sz="2100" dirty="0" smtClean="0"/>
            </a:br>
            <a:r>
              <a:rPr lang="en-US" sz="2100" dirty="0" smtClean="0"/>
              <a:t>Each sound wave has a wavelength (how far between</a:t>
            </a:r>
            <a:br>
              <a:rPr lang="en-US" sz="2100" dirty="0" smtClean="0"/>
            </a:br>
            <a:r>
              <a:rPr lang="en-US" sz="2100" dirty="0" smtClean="0"/>
              <a:t> the waves) and amplitude (how high the wave is).</a:t>
            </a:r>
          </a:p>
          <a:p>
            <a:pPr>
              <a:lnSpc>
                <a:spcPct val="90000"/>
              </a:lnSpc>
            </a:pPr>
            <a:r>
              <a:rPr lang="en-US" sz="2100" dirty="0" smtClean="0"/>
              <a:t>A mixed, analog waveform signal comes in to the sound card from a source (microphone) and is processed in real-time by an analog-to-digital converter (ADC) circuit chip to create a binary (digital) output of 1s and 0s.  This is done at a specified interval or “sampling frequency” (i.e., 1/10th of a second).  </a:t>
            </a:r>
          </a:p>
          <a:p>
            <a:pPr>
              <a:lnSpc>
                <a:spcPct val="90000"/>
              </a:lnSpc>
            </a:pPr>
            <a:r>
              <a:rPr lang="en-US" sz="2100" dirty="0" smtClean="0"/>
              <a:t>The digital output from the ADC is further processed and compressed by the digital sound processor (DSP), and the output from the DSP is sent to the computer's CPU via the sound card connections and the data bus on the motherboard.</a:t>
            </a:r>
          </a:p>
          <a:p>
            <a:pPr>
              <a:lnSpc>
                <a:spcPct val="90000"/>
              </a:lnSpc>
            </a:pPr>
            <a:r>
              <a:rPr lang="en-US" sz="2100" u="sng" dirty="0" smtClean="0"/>
              <a:t>Digital sound data is</a:t>
            </a:r>
            <a:r>
              <a:rPr lang="en-US" sz="2100" dirty="0" smtClean="0"/>
              <a:t> processed by the CPU and sent to the hard-disk controller to be </a:t>
            </a:r>
            <a:r>
              <a:rPr lang="en-US" sz="2100" u="sng" dirty="0" smtClean="0"/>
              <a:t>recorded on the hard-disk drive as a wav file</a:t>
            </a:r>
            <a:r>
              <a:rPr lang="en-US" sz="2100" dirty="0" smtClean="0"/>
              <a:t>.</a:t>
            </a:r>
          </a:p>
          <a:p>
            <a:pPr>
              <a:lnSpc>
                <a:spcPct val="90000"/>
              </a:lnSpc>
            </a:pPr>
            <a:r>
              <a:rPr lang="en-US" sz="2100" dirty="0" smtClean="0"/>
              <a:t>Playback is a reversal of this process, using a </a:t>
            </a:r>
            <a:r>
              <a:rPr lang="en-US" sz="2100" dirty="0" err="1" smtClean="0"/>
              <a:t>a</a:t>
            </a:r>
            <a:r>
              <a:rPr lang="en-US" sz="2100" dirty="0" smtClean="0"/>
              <a:t> digital-to-analog converter (DAC) circuit chip to play back the binary sound file.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381000"/>
            <a:ext cx="3810000" cy="715963"/>
          </a:xfrm>
          <a:noFill/>
        </p:spPr>
        <p:txBody>
          <a:bodyPr lIns="92075" tIns="46038" rIns="92075" bIns="46038" anchor="ctr"/>
          <a:lstStyle/>
          <a:p>
            <a:r>
              <a:rPr lang="en-US" smtClean="0"/>
              <a:t>Storing Sound</a:t>
            </a:r>
          </a:p>
        </p:txBody>
      </p:sp>
      <p:sp>
        <p:nvSpPr>
          <p:cNvPr id="44035" name="Rectangle 3"/>
          <p:cNvSpPr>
            <a:spLocks noGrp="1" noChangeArrowheads="1"/>
          </p:cNvSpPr>
          <p:nvPr>
            <p:ph type="body" idx="1"/>
          </p:nvPr>
        </p:nvSpPr>
        <p:spPr>
          <a:xfrm>
            <a:off x="914400" y="1219200"/>
            <a:ext cx="8077200" cy="990600"/>
          </a:xfrm>
          <a:noFill/>
        </p:spPr>
        <p:txBody>
          <a:bodyPr lIns="92075" tIns="46038" rIns="92075" bIns="46038">
            <a:normAutofit fontScale="85000" lnSpcReduction="20000"/>
          </a:bodyPr>
          <a:lstStyle/>
          <a:p>
            <a:pPr>
              <a:lnSpc>
                <a:spcPct val="80000"/>
              </a:lnSpc>
            </a:pPr>
            <a:r>
              <a:rPr lang="en-US" sz="2100" dirty="0" smtClean="0"/>
              <a:t>Sound waves are sampled at a constant rate (sample rate)</a:t>
            </a:r>
          </a:p>
          <a:p>
            <a:pPr>
              <a:lnSpc>
                <a:spcPct val="80000"/>
              </a:lnSpc>
            </a:pPr>
            <a:r>
              <a:rPr lang="en-US" sz="2100" dirty="0" smtClean="0"/>
              <a:t>Amplitude (height) of the wave is stored.</a:t>
            </a:r>
          </a:p>
          <a:p>
            <a:pPr>
              <a:lnSpc>
                <a:spcPct val="80000"/>
              </a:lnSpc>
            </a:pPr>
            <a:r>
              <a:rPr lang="en-US" sz="2100" dirty="0" smtClean="0"/>
              <a:t>The higher the sample rate the better the sound</a:t>
            </a:r>
          </a:p>
          <a:p>
            <a:pPr>
              <a:lnSpc>
                <a:spcPct val="80000"/>
              </a:lnSpc>
            </a:pPr>
            <a:r>
              <a:rPr lang="en-US" sz="2100" dirty="0" smtClean="0"/>
              <a:t>The higher the sample rate the more data is stored</a:t>
            </a:r>
          </a:p>
        </p:txBody>
      </p:sp>
      <p:grpSp>
        <p:nvGrpSpPr>
          <p:cNvPr id="44036" name="Group 4"/>
          <p:cNvGrpSpPr>
            <a:grpSpLocks/>
          </p:cNvGrpSpPr>
          <p:nvPr/>
        </p:nvGrpSpPr>
        <p:grpSpPr bwMode="auto">
          <a:xfrm>
            <a:off x="990600" y="2895600"/>
            <a:ext cx="6630988" cy="2897188"/>
            <a:chOff x="912" y="1632"/>
            <a:chExt cx="4177" cy="1825"/>
          </a:xfrm>
        </p:grpSpPr>
        <p:grpSp>
          <p:nvGrpSpPr>
            <p:cNvPr id="44106" name="Group 5"/>
            <p:cNvGrpSpPr>
              <a:grpSpLocks/>
            </p:cNvGrpSpPr>
            <p:nvPr/>
          </p:nvGrpSpPr>
          <p:grpSpPr bwMode="auto">
            <a:xfrm>
              <a:off x="912" y="1632"/>
              <a:ext cx="1393" cy="1824"/>
              <a:chOff x="912" y="1633"/>
              <a:chExt cx="1393" cy="1824"/>
            </a:xfrm>
          </p:grpSpPr>
          <p:sp>
            <p:nvSpPr>
              <p:cNvPr id="44119" name="Arc 6"/>
              <p:cNvSpPr>
                <a:spLocks/>
              </p:cNvSpPr>
              <p:nvPr/>
            </p:nvSpPr>
            <p:spPr bwMode="auto">
              <a:xfrm>
                <a:off x="912"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20" name="Arc 7"/>
              <p:cNvSpPr>
                <a:spLocks/>
              </p:cNvSpPr>
              <p:nvPr/>
            </p:nvSpPr>
            <p:spPr bwMode="auto">
              <a:xfrm rot="10800000">
                <a:off x="1296"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121" name="Group 8"/>
              <p:cNvGrpSpPr>
                <a:grpSpLocks/>
              </p:cNvGrpSpPr>
              <p:nvPr/>
            </p:nvGrpSpPr>
            <p:grpSpPr bwMode="auto">
              <a:xfrm>
                <a:off x="1633" y="1633"/>
                <a:ext cx="672" cy="1824"/>
                <a:chOff x="1633" y="1633"/>
                <a:chExt cx="672" cy="1824"/>
              </a:xfrm>
            </p:grpSpPr>
            <p:sp>
              <p:nvSpPr>
                <p:cNvPr id="44122" name="Arc 9"/>
                <p:cNvSpPr>
                  <a:spLocks/>
                </p:cNvSpPr>
                <p:nvPr/>
              </p:nvSpPr>
              <p:spPr bwMode="auto">
                <a:xfrm>
                  <a:off x="1969"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23" name="Arc 10"/>
                <p:cNvSpPr>
                  <a:spLocks/>
                </p:cNvSpPr>
                <p:nvPr/>
              </p:nvSpPr>
              <p:spPr bwMode="auto">
                <a:xfrm rot="10800000">
                  <a:off x="1633"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107" name="Group 11"/>
            <p:cNvGrpSpPr>
              <a:grpSpLocks/>
            </p:cNvGrpSpPr>
            <p:nvPr/>
          </p:nvGrpSpPr>
          <p:grpSpPr bwMode="auto">
            <a:xfrm>
              <a:off x="2304" y="1633"/>
              <a:ext cx="1393" cy="1824"/>
              <a:chOff x="2304" y="1633"/>
              <a:chExt cx="1393" cy="1824"/>
            </a:xfrm>
          </p:grpSpPr>
          <p:sp>
            <p:nvSpPr>
              <p:cNvPr id="44114" name="Arc 12"/>
              <p:cNvSpPr>
                <a:spLocks/>
              </p:cNvSpPr>
              <p:nvPr/>
            </p:nvSpPr>
            <p:spPr bwMode="auto">
              <a:xfrm>
                <a:off x="2304"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15" name="Arc 13"/>
              <p:cNvSpPr>
                <a:spLocks/>
              </p:cNvSpPr>
              <p:nvPr/>
            </p:nvSpPr>
            <p:spPr bwMode="auto">
              <a:xfrm rot="10800000">
                <a:off x="2688"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116" name="Group 14"/>
              <p:cNvGrpSpPr>
                <a:grpSpLocks/>
              </p:cNvGrpSpPr>
              <p:nvPr/>
            </p:nvGrpSpPr>
            <p:grpSpPr bwMode="auto">
              <a:xfrm>
                <a:off x="3025" y="1633"/>
                <a:ext cx="672" cy="1824"/>
                <a:chOff x="3025" y="1633"/>
                <a:chExt cx="672" cy="1824"/>
              </a:xfrm>
            </p:grpSpPr>
            <p:sp>
              <p:nvSpPr>
                <p:cNvPr id="44117" name="Arc 15"/>
                <p:cNvSpPr>
                  <a:spLocks/>
                </p:cNvSpPr>
                <p:nvPr/>
              </p:nvSpPr>
              <p:spPr bwMode="auto">
                <a:xfrm>
                  <a:off x="3361"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18" name="Arc 16"/>
                <p:cNvSpPr>
                  <a:spLocks/>
                </p:cNvSpPr>
                <p:nvPr/>
              </p:nvSpPr>
              <p:spPr bwMode="auto">
                <a:xfrm rot="10800000">
                  <a:off x="3025"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108" name="Group 17"/>
            <p:cNvGrpSpPr>
              <a:grpSpLocks/>
            </p:cNvGrpSpPr>
            <p:nvPr/>
          </p:nvGrpSpPr>
          <p:grpSpPr bwMode="auto">
            <a:xfrm>
              <a:off x="3696" y="1633"/>
              <a:ext cx="1393" cy="1824"/>
              <a:chOff x="3696" y="1633"/>
              <a:chExt cx="1393" cy="1824"/>
            </a:xfrm>
          </p:grpSpPr>
          <p:sp>
            <p:nvSpPr>
              <p:cNvPr id="44109" name="Arc 18"/>
              <p:cNvSpPr>
                <a:spLocks/>
              </p:cNvSpPr>
              <p:nvPr/>
            </p:nvSpPr>
            <p:spPr bwMode="auto">
              <a:xfrm>
                <a:off x="3696"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10" name="Arc 19"/>
              <p:cNvSpPr>
                <a:spLocks/>
              </p:cNvSpPr>
              <p:nvPr/>
            </p:nvSpPr>
            <p:spPr bwMode="auto">
              <a:xfrm rot="10800000">
                <a:off x="4080"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111" name="Group 20"/>
              <p:cNvGrpSpPr>
                <a:grpSpLocks/>
              </p:cNvGrpSpPr>
              <p:nvPr/>
            </p:nvGrpSpPr>
            <p:grpSpPr bwMode="auto">
              <a:xfrm>
                <a:off x="4417" y="1633"/>
                <a:ext cx="672" cy="1824"/>
                <a:chOff x="4417" y="1633"/>
                <a:chExt cx="672" cy="1824"/>
              </a:xfrm>
            </p:grpSpPr>
            <p:sp>
              <p:nvSpPr>
                <p:cNvPr id="44112" name="Arc 21"/>
                <p:cNvSpPr>
                  <a:spLocks/>
                </p:cNvSpPr>
                <p:nvPr/>
              </p:nvSpPr>
              <p:spPr bwMode="auto">
                <a:xfrm>
                  <a:off x="4753"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13" name="Arc 22"/>
                <p:cNvSpPr>
                  <a:spLocks/>
                </p:cNvSpPr>
                <p:nvPr/>
              </p:nvSpPr>
              <p:spPr bwMode="auto">
                <a:xfrm rot="10800000">
                  <a:off x="4417"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sp>
        <p:nvSpPr>
          <p:cNvPr id="44037" name="Line 23"/>
          <p:cNvSpPr>
            <a:spLocks noChangeShapeType="1"/>
          </p:cNvSpPr>
          <p:nvPr/>
        </p:nvSpPr>
        <p:spPr bwMode="auto">
          <a:xfrm>
            <a:off x="244475" y="4359275"/>
            <a:ext cx="7924800"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38" name="Line 24"/>
          <p:cNvSpPr>
            <a:spLocks noChangeShapeType="1"/>
          </p:cNvSpPr>
          <p:nvPr/>
        </p:nvSpPr>
        <p:spPr bwMode="auto">
          <a:xfrm>
            <a:off x="3216275" y="2301875"/>
            <a:ext cx="0" cy="30480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39" name="Line 25"/>
          <p:cNvSpPr>
            <a:spLocks noChangeShapeType="1"/>
          </p:cNvSpPr>
          <p:nvPr/>
        </p:nvSpPr>
        <p:spPr bwMode="auto">
          <a:xfrm>
            <a:off x="5426075" y="2301875"/>
            <a:ext cx="0" cy="30480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0" name="Line 26"/>
          <p:cNvSpPr>
            <a:spLocks noChangeShapeType="1"/>
          </p:cNvSpPr>
          <p:nvPr/>
        </p:nvSpPr>
        <p:spPr bwMode="auto">
          <a:xfrm>
            <a:off x="3216275" y="2454275"/>
            <a:ext cx="2209800"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1" name="Rectangle 27"/>
          <p:cNvSpPr>
            <a:spLocks noChangeArrowheads="1"/>
          </p:cNvSpPr>
          <p:nvPr/>
        </p:nvSpPr>
        <p:spPr bwMode="auto">
          <a:xfrm>
            <a:off x="228600" y="6019800"/>
            <a:ext cx="1654175"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Wavelength</a:t>
            </a:r>
          </a:p>
        </p:txBody>
      </p:sp>
      <p:sp>
        <p:nvSpPr>
          <p:cNvPr id="44042" name="Line 28"/>
          <p:cNvSpPr>
            <a:spLocks noChangeShapeType="1"/>
          </p:cNvSpPr>
          <p:nvPr/>
        </p:nvSpPr>
        <p:spPr bwMode="auto">
          <a:xfrm>
            <a:off x="914400" y="2895600"/>
            <a:ext cx="457200"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3" name="Line 29"/>
          <p:cNvSpPr>
            <a:spLocks noChangeShapeType="1"/>
          </p:cNvSpPr>
          <p:nvPr/>
        </p:nvSpPr>
        <p:spPr bwMode="auto">
          <a:xfrm>
            <a:off x="1143000" y="2895600"/>
            <a:ext cx="0" cy="144780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4" name="Rectangle 30"/>
          <p:cNvSpPr>
            <a:spLocks noChangeArrowheads="1"/>
          </p:cNvSpPr>
          <p:nvPr/>
        </p:nvSpPr>
        <p:spPr bwMode="auto">
          <a:xfrm rot="-5400000">
            <a:off x="138112" y="3443288"/>
            <a:ext cx="1400175"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amplitude</a:t>
            </a:r>
          </a:p>
        </p:txBody>
      </p:sp>
      <p:sp>
        <p:nvSpPr>
          <p:cNvPr id="44045" name="Line 31"/>
          <p:cNvSpPr>
            <a:spLocks noChangeShapeType="1"/>
          </p:cNvSpPr>
          <p:nvPr/>
        </p:nvSpPr>
        <p:spPr bwMode="auto">
          <a:xfrm>
            <a:off x="2073275" y="6035675"/>
            <a:ext cx="0" cy="38100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6" name="Line 32"/>
          <p:cNvSpPr>
            <a:spLocks noChangeShapeType="1"/>
          </p:cNvSpPr>
          <p:nvPr/>
        </p:nvSpPr>
        <p:spPr bwMode="auto">
          <a:xfrm>
            <a:off x="6569075" y="6035675"/>
            <a:ext cx="0" cy="38100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7" name="Line 33"/>
          <p:cNvSpPr>
            <a:spLocks noChangeShapeType="1"/>
          </p:cNvSpPr>
          <p:nvPr/>
        </p:nvSpPr>
        <p:spPr bwMode="auto">
          <a:xfrm>
            <a:off x="2073275" y="6188075"/>
            <a:ext cx="4495800" cy="0"/>
          </a:xfrm>
          <a:prstGeom prst="line">
            <a:avLst/>
          </a:prstGeom>
          <a:noFill/>
          <a:ln w="12700">
            <a:solidFill>
              <a:schemeClr val="tx1"/>
            </a:solidFill>
            <a:round/>
            <a:headEnd type="none" w="sm" len="sm"/>
            <a:tailEnd type="none" w="sm" len="sm"/>
          </a:ln>
        </p:spPr>
        <p:txBody>
          <a:bodyPr wrap="none" anchor="ctr"/>
          <a:lstStyle/>
          <a:p>
            <a:endParaRPr lang="en-US"/>
          </a:p>
        </p:txBody>
      </p:sp>
      <p:sp>
        <p:nvSpPr>
          <p:cNvPr id="44048" name="Rectangle 34"/>
          <p:cNvSpPr>
            <a:spLocks noChangeArrowheads="1"/>
          </p:cNvSpPr>
          <p:nvPr/>
        </p:nvSpPr>
        <p:spPr bwMode="auto">
          <a:xfrm>
            <a:off x="3276600" y="6248400"/>
            <a:ext cx="1577975" cy="457200"/>
          </a:xfrm>
          <a:prstGeom prst="rect">
            <a:avLst/>
          </a:prstGeom>
          <a:noFill/>
          <a:ln w="9525">
            <a:noFill/>
            <a:miter lim="800000"/>
            <a:headEnd/>
            <a:tailEnd/>
          </a:ln>
        </p:spPr>
        <p:txBody>
          <a:bodyPr wrap="none" lIns="92075" tIns="46038" rIns="92075" bIns="46038">
            <a:spAutoFit/>
          </a:bodyPr>
          <a:lstStyle/>
          <a:p>
            <a:r>
              <a:rPr lang="en-US">
                <a:latin typeface="Times New Roman" charset="0"/>
              </a:rPr>
              <a:t>sample rate</a:t>
            </a:r>
          </a:p>
        </p:txBody>
      </p:sp>
      <p:grpSp>
        <p:nvGrpSpPr>
          <p:cNvPr id="9" name="Group 35"/>
          <p:cNvGrpSpPr>
            <a:grpSpLocks/>
          </p:cNvGrpSpPr>
          <p:nvPr/>
        </p:nvGrpSpPr>
        <p:grpSpPr bwMode="auto">
          <a:xfrm>
            <a:off x="1371600" y="2895600"/>
            <a:ext cx="6630988" cy="2897188"/>
            <a:chOff x="912" y="1632"/>
            <a:chExt cx="4177" cy="1825"/>
          </a:xfrm>
        </p:grpSpPr>
        <p:grpSp>
          <p:nvGrpSpPr>
            <p:cNvPr id="44088" name="Group 36"/>
            <p:cNvGrpSpPr>
              <a:grpSpLocks/>
            </p:cNvGrpSpPr>
            <p:nvPr/>
          </p:nvGrpSpPr>
          <p:grpSpPr bwMode="auto">
            <a:xfrm>
              <a:off x="912" y="1632"/>
              <a:ext cx="1393" cy="1824"/>
              <a:chOff x="912" y="1633"/>
              <a:chExt cx="1393" cy="1824"/>
            </a:xfrm>
          </p:grpSpPr>
          <p:sp>
            <p:nvSpPr>
              <p:cNvPr id="44101" name="Arc 37"/>
              <p:cNvSpPr>
                <a:spLocks/>
              </p:cNvSpPr>
              <p:nvPr/>
            </p:nvSpPr>
            <p:spPr bwMode="auto">
              <a:xfrm>
                <a:off x="912"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02" name="Arc 38"/>
              <p:cNvSpPr>
                <a:spLocks/>
              </p:cNvSpPr>
              <p:nvPr/>
            </p:nvSpPr>
            <p:spPr bwMode="auto">
              <a:xfrm rot="10800000">
                <a:off x="1296"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103" name="Group 39"/>
              <p:cNvGrpSpPr>
                <a:grpSpLocks/>
              </p:cNvGrpSpPr>
              <p:nvPr/>
            </p:nvGrpSpPr>
            <p:grpSpPr bwMode="auto">
              <a:xfrm>
                <a:off x="1633" y="1633"/>
                <a:ext cx="672" cy="1824"/>
                <a:chOff x="1633" y="1633"/>
                <a:chExt cx="672" cy="1824"/>
              </a:xfrm>
            </p:grpSpPr>
            <p:sp>
              <p:nvSpPr>
                <p:cNvPr id="44104" name="Arc 40"/>
                <p:cNvSpPr>
                  <a:spLocks/>
                </p:cNvSpPr>
                <p:nvPr/>
              </p:nvSpPr>
              <p:spPr bwMode="auto">
                <a:xfrm>
                  <a:off x="1969"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05" name="Arc 41"/>
                <p:cNvSpPr>
                  <a:spLocks/>
                </p:cNvSpPr>
                <p:nvPr/>
              </p:nvSpPr>
              <p:spPr bwMode="auto">
                <a:xfrm rot="10800000">
                  <a:off x="1633"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089" name="Group 42"/>
            <p:cNvGrpSpPr>
              <a:grpSpLocks/>
            </p:cNvGrpSpPr>
            <p:nvPr/>
          </p:nvGrpSpPr>
          <p:grpSpPr bwMode="auto">
            <a:xfrm>
              <a:off x="2304" y="1633"/>
              <a:ext cx="1393" cy="1824"/>
              <a:chOff x="2304" y="1633"/>
              <a:chExt cx="1393" cy="1824"/>
            </a:xfrm>
          </p:grpSpPr>
          <p:sp>
            <p:nvSpPr>
              <p:cNvPr id="44096" name="Arc 43"/>
              <p:cNvSpPr>
                <a:spLocks/>
              </p:cNvSpPr>
              <p:nvPr/>
            </p:nvSpPr>
            <p:spPr bwMode="auto">
              <a:xfrm>
                <a:off x="2304"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97" name="Arc 44"/>
              <p:cNvSpPr>
                <a:spLocks/>
              </p:cNvSpPr>
              <p:nvPr/>
            </p:nvSpPr>
            <p:spPr bwMode="auto">
              <a:xfrm rot="10800000">
                <a:off x="2688"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98" name="Group 45"/>
              <p:cNvGrpSpPr>
                <a:grpSpLocks/>
              </p:cNvGrpSpPr>
              <p:nvPr/>
            </p:nvGrpSpPr>
            <p:grpSpPr bwMode="auto">
              <a:xfrm>
                <a:off x="3025" y="1633"/>
                <a:ext cx="672" cy="1824"/>
                <a:chOff x="3025" y="1633"/>
                <a:chExt cx="672" cy="1824"/>
              </a:xfrm>
            </p:grpSpPr>
            <p:sp>
              <p:nvSpPr>
                <p:cNvPr id="44099" name="Arc 46"/>
                <p:cNvSpPr>
                  <a:spLocks/>
                </p:cNvSpPr>
                <p:nvPr/>
              </p:nvSpPr>
              <p:spPr bwMode="auto">
                <a:xfrm>
                  <a:off x="3361"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100" name="Arc 47"/>
                <p:cNvSpPr>
                  <a:spLocks/>
                </p:cNvSpPr>
                <p:nvPr/>
              </p:nvSpPr>
              <p:spPr bwMode="auto">
                <a:xfrm rot="10800000">
                  <a:off x="3025"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090" name="Group 48"/>
            <p:cNvGrpSpPr>
              <a:grpSpLocks/>
            </p:cNvGrpSpPr>
            <p:nvPr/>
          </p:nvGrpSpPr>
          <p:grpSpPr bwMode="auto">
            <a:xfrm>
              <a:off x="3696" y="1633"/>
              <a:ext cx="1393" cy="1824"/>
              <a:chOff x="3696" y="1633"/>
              <a:chExt cx="1393" cy="1824"/>
            </a:xfrm>
          </p:grpSpPr>
          <p:sp>
            <p:nvSpPr>
              <p:cNvPr id="44091" name="Arc 49"/>
              <p:cNvSpPr>
                <a:spLocks/>
              </p:cNvSpPr>
              <p:nvPr/>
            </p:nvSpPr>
            <p:spPr bwMode="auto">
              <a:xfrm>
                <a:off x="3696"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92" name="Arc 50"/>
              <p:cNvSpPr>
                <a:spLocks/>
              </p:cNvSpPr>
              <p:nvPr/>
            </p:nvSpPr>
            <p:spPr bwMode="auto">
              <a:xfrm rot="10800000">
                <a:off x="4080"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93" name="Group 51"/>
              <p:cNvGrpSpPr>
                <a:grpSpLocks/>
              </p:cNvGrpSpPr>
              <p:nvPr/>
            </p:nvGrpSpPr>
            <p:grpSpPr bwMode="auto">
              <a:xfrm>
                <a:off x="4417" y="1633"/>
                <a:ext cx="672" cy="1824"/>
                <a:chOff x="4417" y="1633"/>
                <a:chExt cx="672" cy="1824"/>
              </a:xfrm>
            </p:grpSpPr>
            <p:sp>
              <p:nvSpPr>
                <p:cNvPr id="44094" name="Arc 52"/>
                <p:cNvSpPr>
                  <a:spLocks/>
                </p:cNvSpPr>
                <p:nvPr/>
              </p:nvSpPr>
              <p:spPr bwMode="auto">
                <a:xfrm>
                  <a:off x="4753"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95" name="Arc 53"/>
                <p:cNvSpPr>
                  <a:spLocks/>
                </p:cNvSpPr>
                <p:nvPr/>
              </p:nvSpPr>
              <p:spPr bwMode="auto">
                <a:xfrm rot="10800000">
                  <a:off x="4417"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grpSp>
        <p:nvGrpSpPr>
          <p:cNvPr id="16" name="Group 54"/>
          <p:cNvGrpSpPr>
            <a:grpSpLocks/>
          </p:cNvGrpSpPr>
          <p:nvPr/>
        </p:nvGrpSpPr>
        <p:grpSpPr bwMode="auto">
          <a:xfrm>
            <a:off x="1828800" y="2895600"/>
            <a:ext cx="6630988" cy="2897188"/>
            <a:chOff x="912" y="1632"/>
            <a:chExt cx="4177" cy="1825"/>
          </a:xfrm>
        </p:grpSpPr>
        <p:grpSp>
          <p:nvGrpSpPr>
            <p:cNvPr id="44070" name="Group 55"/>
            <p:cNvGrpSpPr>
              <a:grpSpLocks/>
            </p:cNvGrpSpPr>
            <p:nvPr/>
          </p:nvGrpSpPr>
          <p:grpSpPr bwMode="auto">
            <a:xfrm>
              <a:off x="912" y="1632"/>
              <a:ext cx="1393" cy="1824"/>
              <a:chOff x="912" y="1633"/>
              <a:chExt cx="1393" cy="1824"/>
            </a:xfrm>
          </p:grpSpPr>
          <p:sp>
            <p:nvSpPr>
              <p:cNvPr id="44083" name="Arc 56"/>
              <p:cNvSpPr>
                <a:spLocks/>
              </p:cNvSpPr>
              <p:nvPr/>
            </p:nvSpPr>
            <p:spPr bwMode="auto">
              <a:xfrm>
                <a:off x="912"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84" name="Arc 57"/>
              <p:cNvSpPr>
                <a:spLocks/>
              </p:cNvSpPr>
              <p:nvPr/>
            </p:nvSpPr>
            <p:spPr bwMode="auto">
              <a:xfrm rot="10800000">
                <a:off x="1296"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85" name="Group 58"/>
              <p:cNvGrpSpPr>
                <a:grpSpLocks/>
              </p:cNvGrpSpPr>
              <p:nvPr/>
            </p:nvGrpSpPr>
            <p:grpSpPr bwMode="auto">
              <a:xfrm>
                <a:off x="1633" y="1633"/>
                <a:ext cx="672" cy="1824"/>
                <a:chOff x="1633" y="1633"/>
                <a:chExt cx="672" cy="1824"/>
              </a:xfrm>
            </p:grpSpPr>
            <p:sp>
              <p:nvSpPr>
                <p:cNvPr id="44086" name="Arc 59"/>
                <p:cNvSpPr>
                  <a:spLocks/>
                </p:cNvSpPr>
                <p:nvPr/>
              </p:nvSpPr>
              <p:spPr bwMode="auto">
                <a:xfrm>
                  <a:off x="1969"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87" name="Arc 60"/>
                <p:cNvSpPr>
                  <a:spLocks/>
                </p:cNvSpPr>
                <p:nvPr/>
              </p:nvSpPr>
              <p:spPr bwMode="auto">
                <a:xfrm rot="10800000">
                  <a:off x="1633"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071" name="Group 61"/>
            <p:cNvGrpSpPr>
              <a:grpSpLocks/>
            </p:cNvGrpSpPr>
            <p:nvPr/>
          </p:nvGrpSpPr>
          <p:grpSpPr bwMode="auto">
            <a:xfrm>
              <a:off x="2304" y="1633"/>
              <a:ext cx="1393" cy="1824"/>
              <a:chOff x="2304" y="1633"/>
              <a:chExt cx="1393" cy="1824"/>
            </a:xfrm>
          </p:grpSpPr>
          <p:sp>
            <p:nvSpPr>
              <p:cNvPr id="44078" name="Arc 62"/>
              <p:cNvSpPr>
                <a:spLocks/>
              </p:cNvSpPr>
              <p:nvPr/>
            </p:nvSpPr>
            <p:spPr bwMode="auto">
              <a:xfrm>
                <a:off x="2304"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79" name="Arc 63"/>
              <p:cNvSpPr>
                <a:spLocks/>
              </p:cNvSpPr>
              <p:nvPr/>
            </p:nvSpPr>
            <p:spPr bwMode="auto">
              <a:xfrm rot="10800000">
                <a:off x="2688"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80" name="Group 64"/>
              <p:cNvGrpSpPr>
                <a:grpSpLocks/>
              </p:cNvGrpSpPr>
              <p:nvPr/>
            </p:nvGrpSpPr>
            <p:grpSpPr bwMode="auto">
              <a:xfrm>
                <a:off x="3025" y="1633"/>
                <a:ext cx="672" cy="1824"/>
                <a:chOff x="3025" y="1633"/>
                <a:chExt cx="672" cy="1824"/>
              </a:xfrm>
            </p:grpSpPr>
            <p:sp>
              <p:nvSpPr>
                <p:cNvPr id="44081" name="Arc 65"/>
                <p:cNvSpPr>
                  <a:spLocks/>
                </p:cNvSpPr>
                <p:nvPr/>
              </p:nvSpPr>
              <p:spPr bwMode="auto">
                <a:xfrm>
                  <a:off x="3361"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82" name="Arc 66"/>
                <p:cNvSpPr>
                  <a:spLocks/>
                </p:cNvSpPr>
                <p:nvPr/>
              </p:nvSpPr>
              <p:spPr bwMode="auto">
                <a:xfrm rot="10800000">
                  <a:off x="3025"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072" name="Group 67"/>
            <p:cNvGrpSpPr>
              <a:grpSpLocks/>
            </p:cNvGrpSpPr>
            <p:nvPr/>
          </p:nvGrpSpPr>
          <p:grpSpPr bwMode="auto">
            <a:xfrm>
              <a:off x="3696" y="1633"/>
              <a:ext cx="1393" cy="1824"/>
              <a:chOff x="3696" y="1633"/>
              <a:chExt cx="1393" cy="1824"/>
            </a:xfrm>
          </p:grpSpPr>
          <p:sp>
            <p:nvSpPr>
              <p:cNvPr id="44073" name="Arc 68"/>
              <p:cNvSpPr>
                <a:spLocks/>
              </p:cNvSpPr>
              <p:nvPr/>
            </p:nvSpPr>
            <p:spPr bwMode="auto">
              <a:xfrm>
                <a:off x="3696"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74" name="Arc 69"/>
              <p:cNvSpPr>
                <a:spLocks/>
              </p:cNvSpPr>
              <p:nvPr/>
            </p:nvSpPr>
            <p:spPr bwMode="auto">
              <a:xfrm rot="10800000">
                <a:off x="4080"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75" name="Group 70"/>
              <p:cNvGrpSpPr>
                <a:grpSpLocks/>
              </p:cNvGrpSpPr>
              <p:nvPr/>
            </p:nvGrpSpPr>
            <p:grpSpPr bwMode="auto">
              <a:xfrm>
                <a:off x="4417" y="1633"/>
                <a:ext cx="672" cy="1824"/>
                <a:chOff x="4417" y="1633"/>
                <a:chExt cx="672" cy="1824"/>
              </a:xfrm>
            </p:grpSpPr>
            <p:sp>
              <p:nvSpPr>
                <p:cNvPr id="44076" name="Arc 71"/>
                <p:cNvSpPr>
                  <a:spLocks/>
                </p:cNvSpPr>
                <p:nvPr/>
              </p:nvSpPr>
              <p:spPr bwMode="auto">
                <a:xfrm>
                  <a:off x="4753"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77" name="Arc 72"/>
                <p:cNvSpPr>
                  <a:spLocks/>
                </p:cNvSpPr>
                <p:nvPr/>
              </p:nvSpPr>
              <p:spPr bwMode="auto">
                <a:xfrm rot="10800000">
                  <a:off x="4417"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grpSp>
        <p:nvGrpSpPr>
          <p:cNvPr id="23" name="Group 73"/>
          <p:cNvGrpSpPr>
            <a:grpSpLocks/>
          </p:cNvGrpSpPr>
          <p:nvPr/>
        </p:nvGrpSpPr>
        <p:grpSpPr bwMode="auto">
          <a:xfrm>
            <a:off x="2362200" y="2895600"/>
            <a:ext cx="6630988" cy="2897188"/>
            <a:chOff x="912" y="1632"/>
            <a:chExt cx="4177" cy="1825"/>
          </a:xfrm>
        </p:grpSpPr>
        <p:grpSp>
          <p:nvGrpSpPr>
            <p:cNvPr id="44052" name="Group 74"/>
            <p:cNvGrpSpPr>
              <a:grpSpLocks/>
            </p:cNvGrpSpPr>
            <p:nvPr/>
          </p:nvGrpSpPr>
          <p:grpSpPr bwMode="auto">
            <a:xfrm>
              <a:off x="912" y="1632"/>
              <a:ext cx="1393" cy="1824"/>
              <a:chOff x="912" y="1633"/>
              <a:chExt cx="1393" cy="1824"/>
            </a:xfrm>
          </p:grpSpPr>
          <p:sp>
            <p:nvSpPr>
              <p:cNvPr id="44065" name="Arc 75"/>
              <p:cNvSpPr>
                <a:spLocks/>
              </p:cNvSpPr>
              <p:nvPr/>
            </p:nvSpPr>
            <p:spPr bwMode="auto">
              <a:xfrm>
                <a:off x="912"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66" name="Arc 76"/>
              <p:cNvSpPr>
                <a:spLocks/>
              </p:cNvSpPr>
              <p:nvPr/>
            </p:nvSpPr>
            <p:spPr bwMode="auto">
              <a:xfrm rot="10800000">
                <a:off x="1296"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67" name="Group 77"/>
              <p:cNvGrpSpPr>
                <a:grpSpLocks/>
              </p:cNvGrpSpPr>
              <p:nvPr/>
            </p:nvGrpSpPr>
            <p:grpSpPr bwMode="auto">
              <a:xfrm>
                <a:off x="1633" y="1633"/>
                <a:ext cx="672" cy="1824"/>
                <a:chOff x="1633" y="1633"/>
                <a:chExt cx="672" cy="1824"/>
              </a:xfrm>
            </p:grpSpPr>
            <p:sp>
              <p:nvSpPr>
                <p:cNvPr id="44068" name="Arc 78"/>
                <p:cNvSpPr>
                  <a:spLocks/>
                </p:cNvSpPr>
                <p:nvPr/>
              </p:nvSpPr>
              <p:spPr bwMode="auto">
                <a:xfrm>
                  <a:off x="1969"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69" name="Arc 79"/>
                <p:cNvSpPr>
                  <a:spLocks/>
                </p:cNvSpPr>
                <p:nvPr/>
              </p:nvSpPr>
              <p:spPr bwMode="auto">
                <a:xfrm rot="10800000">
                  <a:off x="1633"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053" name="Group 80"/>
            <p:cNvGrpSpPr>
              <a:grpSpLocks/>
            </p:cNvGrpSpPr>
            <p:nvPr/>
          </p:nvGrpSpPr>
          <p:grpSpPr bwMode="auto">
            <a:xfrm>
              <a:off x="2304" y="1633"/>
              <a:ext cx="1393" cy="1824"/>
              <a:chOff x="2304" y="1633"/>
              <a:chExt cx="1393" cy="1824"/>
            </a:xfrm>
          </p:grpSpPr>
          <p:sp>
            <p:nvSpPr>
              <p:cNvPr id="44060" name="Arc 81"/>
              <p:cNvSpPr>
                <a:spLocks/>
              </p:cNvSpPr>
              <p:nvPr/>
            </p:nvSpPr>
            <p:spPr bwMode="auto">
              <a:xfrm>
                <a:off x="2304"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61" name="Arc 82"/>
              <p:cNvSpPr>
                <a:spLocks/>
              </p:cNvSpPr>
              <p:nvPr/>
            </p:nvSpPr>
            <p:spPr bwMode="auto">
              <a:xfrm rot="10800000">
                <a:off x="2688"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62" name="Group 83"/>
              <p:cNvGrpSpPr>
                <a:grpSpLocks/>
              </p:cNvGrpSpPr>
              <p:nvPr/>
            </p:nvGrpSpPr>
            <p:grpSpPr bwMode="auto">
              <a:xfrm>
                <a:off x="3025" y="1633"/>
                <a:ext cx="672" cy="1824"/>
                <a:chOff x="3025" y="1633"/>
                <a:chExt cx="672" cy="1824"/>
              </a:xfrm>
            </p:grpSpPr>
            <p:sp>
              <p:nvSpPr>
                <p:cNvPr id="44063" name="Arc 84"/>
                <p:cNvSpPr>
                  <a:spLocks/>
                </p:cNvSpPr>
                <p:nvPr/>
              </p:nvSpPr>
              <p:spPr bwMode="auto">
                <a:xfrm>
                  <a:off x="3361"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64" name="Arc 85"/>
                <p:cNvSpPr>
                  <a:spLocks/>
                </p:cNvSpPr>
                <p:nvPr/>
              </p:nvSpPr>
              <p:spPr bwMode="auto">
                <a:xfrm rot="10800000">
                  <a:off x="3025"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nvGrpSpPr>
            <p:cNvPr id="44054" name="Group 86"/>
            <p:cNvGrpSpPr>
              <a:grpSpLocks/>
            </p:cNvGrpSpPr>
            <p:nvPr/>
          </p:nvGrpSpPr>
          <p:grpSpPr bwMode="auto">
            <a:xfrm>
              <a:off x="3696" y="1633"/>
              <a:ext cx="1393" cy="1824"/>
              <a:chOff x="3696" y="1633"/>
              <a:chExt cx="1393" cy="1824"/>
            </a:xfrm>
          </p:grpSpPr>
          <p:sp>
            <p:nvSpPr>
              <p:cNvPr id="44055" name="Arc 87"/>
              <p:cNvSpPr>
                <a:spLocks/>
              </p:cNvSpPr>
              <p:nvPr/>
            </p:nvSpPr>
            <p:spPr bwMode="auto">
              <a:xfrm>
                <a:off x="3696" y="1633"/>
                <a:ext cx="337" cy="912"/>
              </a:xfrm>
              <a:custGeom>
                <a:avLst/>
                <a:gdLst>
                  <a:gd name="T0" fmla="*/ 0 w 21664"/>
                  <a:gd name="T1" fmla="*/ 0 h 21600"/>
                  <a:gd name="T2" fmla="*/ 0 w 21664"/>
                  <a:gd name="T3" fmla="*/ 0 h 21600"/>
                  <a:gd name="T4" fmla="*/ 0 w 21664"/>
                  <a:gd name="T5" fmla="*/ 0 h 21600"/>
                  <a:gd name="T6" fmla="*/ 0 60000 65536"/>
                  <a:gd name="T7" fmla="*/ 0 60000 65536"/>
                  <a:gd name="T8" fmla="*/ 0 60000 65536"/>
                  <a:gd name="T9" fmla="*/ 0 w 21664"/>
                  <a:gd name="T10" fmla="*/ 0 h 21600"/>
                  <a:gd name="T11" fmla="*/ 21664 w 21664"/>
                  <a:gd name="T12" fmla="*/ 21600 h 21600"/>
                </a:gdLst>
                <a:ahLst/>
                <a:cxnLst>
                  <a:cxn ang="T6">
                    <a:pos x="T0" y="T1"/>
                  </a:cxn>
                  <a:cxn ang="T7">
                    <a:pos x="T2" y="T3"/>
                  </a:cxn>
                  <a:cxn ang="T8">
                    <a:pos x="T4" y="T5"/>
                  </a:cxn>
                </a:cxnLst>
                <a:rect l="T9" t="T10" r="T11" b="T12"/>
                <a:pathLst>
                  <a:path w="21664" h="21600" fill="none" extrusionOk="0">
                    <a:moveTo>
                      <a:pt x="0" y="0"/>
                    </a:moveTo>
                    <a:cubicBezTo>
                      <a:pt x="21" y="0"/>
                      <a:pt x="42" y="-1"/>
                      <a:pt x="64" y="0"/>
                    </a:cubicBezTo>
                    <a:cubicBezTo>
                      <a:pt x="11993" y="0"/>
                      <a:pt x="21664" y="9670"/>
                      <a:pt x="21664" y="21600"/>
                    </a:cubicBezTo>
                  </a:path>
                  <a:path w="21664" h="21600" stroke="0" extrusionOk="0">
                    <a:moveTo>
                      <a:pt x="0" y="0"/>
                    </a:moveTo>
                    <a:cubicBezTo>
                      <a:pt x="21" y="0"/>
                      <a:pt x="42" y="-1"/>
                      <a:pt x="64" y="0"/>
                    </a:cubicBezTo>
                    <a:cubicBezTo>
                      <a:pt x="11993" y="0"/>
                      <a:pt x="21664" y="9670"/>
                      <a:pt x="21664" y="21600"/>
                    </a:cubicBezTo>
                    <a:lnTo>
                      <a:pt x="64"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56" name="Arc 88"/>
              <p:cNvSpPr>
                <a:spLocks/>
              </p:cNvSpPr>
              <p:nvPr/>
            </p:nvSpPr>
            <p:spPr bwMode="auto">
              <a:xfrm rot="10800000">
                <a:off x="4080"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type="none" w="sm" len="sm"/>
                <a:tailEnd type="none" w="sm" len="sm"/>
              </a:ln>
            </p:spPr>
            <p:txBody>
              <a:bodyPr wrap="none" anchor="ctr"/>
              <a:lstStyle/>
              <a:p>
                <a:endParaRPr lang="en-US"/>
              </a:p>
            </p:txBody>
          </p:sp>
          <p:grpSp>
            <p:nvGrpSpPr>
              <p:cNvPr id="44057" name="Group 89"/>
              <p:cNvGrpSpPr>
                <a:grpSpLocks/>
              </p:cNvGrpSpPr>
              <p:nvPr/>
            </p:nvGrpSpPr>
            <p:grpSpPr bwMode="auto">
              <a:xfrm>
                <a:off x="4417" y="1633"/>
                <a:ext cx="672" cy="1824"/>
                <a:chOff x="4417" y="1633"/>
                <a:chExt cx="672" cy="1824"/>
              </a:xfrm>
            </p:grpSpPr>
            <p:sp>
              <p:nvSpPr>
                <p:cNvPr id="44058" name="Arc 90"/>
                <p:cNvSpPr>
                  <a:spLocks/>
                </p:cNvSpPr>
                <p:nvPr/>
              </p:nvSpPr>
              <p:spPr bwMode="auto">
                <a:xfrm>
                  <a:off x="4753" y="1633"/>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sp>
              <p:nvSpPr>
                <p:cNvPr id="44059" name="Arc 91"/>
                <p:cNvSpPr>
                  <a:spLocks/>
                </p:cNvSpPr>
                <p:nvPr/>
              </p:nvSpPr>
              <p:spPr bwMode="auto">
                <a:xfrm rot="10800000">
                  <a:off x="4417" y="2545"/>
                  <a:ext cx="336" cy="9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5"/>
                        <a:pt x="9631" y="35"/>
                        <a:pt x="21536" y="0"/>
                      </a:cubicBezTo>
                    </a:path>
                    <a:path w="21600" h="21600" stroke="0" extrusionOk="0">
                      <a:moveTo>
                        <a:pt x="0" y="21600"/>
                      </a:moveTo>
                      <a:cubicBezTo>
                        <a:pt x="0" y="9695"/>
                        <a:pt x="9631" y="35"/>
                        <a:pt x="21536" y="0"/>
                      </a:cubicBezTo>
                      <a:lnTo>
                        <a:pt x="21600" y="21600"/>
                      </a:lnTo>
                      <a:close/>
                    </a:path>
                  </a:pathLst>
                </a:custGeom>
                <a:noFill/>
                <a:ln w="12700" cap="rnd">
                  <a:solidFill>
                    <a:schemeClr val="tx1"/>
                  </a:solidFill>
                  <a:round/>
                  <a:headEnd type="none" w="sm" len="sm"/>
                  <a:tailEnd type="none" w="sm" len="sm"/>
                </a:ln>
              </p:spPr>
              <p:txBody>
                <a:bodyPr wrap="none" anchor="ctr"/>
                <a:lstStyle/>
                <a:p>
                  <a:endParaRPr lang="en-US"/>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subTnLst>
                                    <p:set>
                                      <p:cBhvr override="childStyle">
                                        <p:cTn dur="1" fill="hold" display="0" masterRel="sameClick" afterEffect="1">
                                          <p:stCondLst>
                                            <p:cond evt="end" delay="0">
                                              <p:tn val="5"/>
                                            </p:cond>
                                          </p:stCondLst>
                                        </p:cTn>
                                        <p:tgtEl>
                                          <p:spTgt spid="9"/>
                                        </p:tgtEl>
                                        <p:attrNameLst>
                                          <p:attrName>style.visibility</p:attrName>
                                        </p:attrNameLst>
                                      </p:cBhvr>
                                      <p:to>
                                        <p:strVal val="hidden"/>
                                      </p:to>
                                    </p:set>
                                    <p:audio>
                                      <p:cMediaNode>
                                        <p:cTn display="0" masterRel="sameClick">
                                          <p:stCondLst>
                                            <p:cond evt="begin" delay="0">
                                              <p:tn val="5"/>
                                            </p:cond>
                                          </p:stCondLst>
                                          <p:endCondLst>
                                            <p:cond evt="onStopAudio" delay="0">
                                              <p:tgtEl>
                                                <p:sldTgt/>
                                              </p:tgtEl>
                                            </p:cond>
                                          </p:endCondLst>
                                        </p:cTn>
                                        <p:tgtEl>
                                          <p:sndTgt r:embed="rId3" name="Jungle Critical Stop.wav"/>
                                        </p:tgtEl>
                                      </p:cMediaNode>
                                    </p:audio>
                                  </p:subTnLst>
                                </p:cTn>
                              </p:par>
                            </p:childTnLst>
                          </p:cTn>
                        </p:par>
                        <p:par>
                          <p:cTn id="9" fill="hold">
                            <p:stCondLst>
                              <p:cond delay="500"/>
                            </p:stCondLst>
                            <p:childTnLst>
                              <p:par>
                                <p:cTn id="10" presetID="2" presetClass="entr" presetSubtype="8" fill="hold" nodeType="afterEffect">
                                  <p:stCondLst>
                                    <p:cond delay="30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0-#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subTnLst>
                                    <p:set>
                                      <p:cBhvr override="childStyle">
                                        <p:cTn dur="1" fill="hold" display="0" masterRel="sameClick" afterEffect="1">
                                          <p:stCondLst>
                                            <p:cond evt="end" delay="0">
                                              <p:tn val="10"/>
                                            </p:cond>
                                          </p:stCondLst>
                                        </p:cTn>
                                        <p:tgtEl>
                                          <p:spTgt spid="16"/>
                                        </p:tgtEl>
                                        <p:attrNameLst>
                                          <p:attrName>style.visibility</p:attrName>
                                        </p:attrNameLst>
                                      </p:cBhvr>
                                      <p:to>
                                        <p:strVal val="hidden"/>
                                      </p:to>
                                    </p:set>
                                    <p:audio>
                                      <p:cMediaNode>
                                        <p:cTn display="0" masterRel="sameClick">
                                          <p:stCondLst>
                                            <p:cond evt="begin" delay="0">
                                              <p:tn val="10"/>
                                            </p:cond>
                                          </p:stCondLst>
                                          <p:endCondLst>
                                            <p:cond evt="onStopAudio" delay="0">
                                              <p:tgtEl>
                                                <p:sldTgt/>
                                              </p:tgtEl>
                                            </p:cond>
                                          </p:endCondLst>
                                        </p:cTn>
                                        <p:tgtEl>
                                          <p:sndTgt r:embed="rId3" name="Jungle Critical Stop.wav"/>
                                        </p:tgtEl>
                                      </p:cMediaNode>
                                    </p:audio>
                                  </p:subTnLst>
                                </p:cTn>
                              </p:par>
                            </p:childTnLst>
                          </p:cTn>
                        </p:par>
                        <p:par>
                          <p:cTn id="14" fill="hold">
                            <p:stCondLst>
                              <p:cond delay="1300"/>
                            </p:stCondLst>
                            <p:childTnLst>
                              <p:par>
                                <p:cTn id="15" presetID="2" presetClass="entr" presetSubtype="8" fill="hold" nodeType="afterEffect">
                                  <p:stCondLst>
                                    <p:cond delay="30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0-#ppt_w/2"/>
                                          </p:val>
                                        </p:tav>
                                        <p:tav tm="100000">
                                          <p:val>
                                            <p:strVal val="#ppt_x"/>
                                          </p:val>
                                        </p:tav>
                                      </p:tavLst>
                                    </p:anim>
                                    <p:anim calcmode="lin" valueType="num">
                                      <p:cBhvr additive="base">
                                        <p:cTn id="18" dur="500" fill="hold"/>
                                        <p:tgtEl>
                                          <p:spTgt spid="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Jungle Critical Sto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762000" y="228600"/>
            <a:ext cx="3200400" cy="1020763"/>
          </a:xfrm>
          <a:noFill/>
        </p:spPr>
        <p:txBody>
          <a:bodyPr lIns="92075" tIns="46038" rIns="92075" bIns="46038" anchor="ctr"/>
          <a:lstStyle/>
          <a:p>
            <a:r>
              <a:rPr lang="en-US" sz="3500" smtClean="0"/>
              <a:t>Analog to Digital</a:t>
            </a:r>
          </a:p>
        </p:txBody>
      </p:sp>
      <p:pic>
        <p:nvPicPr>
          <p:cNvPr id="45059" name="Picture 91" descr="wavestored"/>
          <p:cNvPicPr>
            <a:picLocks noChangeAspect="1" noChangeArrowheads="1"/>
          </p:cNvPicPr>
          <p:nvPr>
            <p:ph sz="half" idx="1"/>
          </p:nvPr>
        </p:nvPicPr>
        <p:blipFill>
          <a:blip r:embed="rId2" cstate="print"/>
          <a:srcRect/>
          <a:stretch>
            <a:fillRect/>
          </a:stretch>
        </p:blipFill>
        <p:spPr>
          <a:xfrm>
            <a:off x="3886200" y="685800"/>
            <a:ext cx="5257800" cy="3208338"/>
          </a:xfrm>
          <a:noFill/>
        </p:spPr>
      </p:pic>
      <p:graphicFrame>
        <p:nvGraphicFramePr>
          <p:cNvPr id="434312" name="Group 136"/>
          <p:cNvGraphicFramePr>
            <a:graphicFrameLocks noGrp="1"/>
          </p:cNvGraphicFramePr>
          <p:nvPr>
            <p:ph sz="half" idx="2"/>
          </p:nvPr>
        </p:nvGraphicFramePr>
        <p:xfrm>
          <a:off x="304800" y="3733800"/>
          <a:ext cx="8534400" cy="2834640"/>
        </p:xfrm>
        <a:graphic>
          <a:graphicData uri="http://schemas.openxmlformats.org/drawingml/2006/table">
            <a:tbl>
              <a:tblPr/>
              <a:tblGrid>
                <a:gridCol w="4953000"/>
                <a:gridCol w="1676400"/>
                <a:gridCol w="1905000"/>
              </a:tblGrid>
              <a:tr h="434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6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CD Audio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DVD Audio</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Sampling Rate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44.1 kHz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192 kHz</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Samples per second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44,100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192,000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497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Sampling Accuracy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16-bit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24-bit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6355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dirty="0" smtClean="0">
                          <a:ln>
                            <a:noFill/>
                          </a:ln>
                          <a:solidFill>
                            <a:schemeClr val="tx1"/>
                          </a:solidFill>
                          <a:effectLst/>
                          <a:latin typeface="Arial" charset="0"/>
                        </a:rPr>
                        <a:t>Number of possible Output Levels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dirty="0" smtClean="0">
                          <a:ln>
                            <a:noFill/>
                          </a:ln>
                          <a:solidFill>
                            <a:schemeClr val="tx1"/>
                          </a:solidFill>
                          <a:effectLst/>
                          <a:latin typeface="Arial" charset="0"/>
                        </a:rPr>
                        <a:t>65,536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600" b="0" i="0" u="none" strike="noStrike" cap="none" normalizeH="0" baseline="0" smtClean="0">
                          <a:ln>
                            <a:noFill/>
                          </a:ln>
                          <a:solidFill>
                            <a:schemeClr val="tx1"/>
                          </a:solidFill>
                          <a:effectLst/>
                          <a:latin typeface="Arial" charset="0"/>
                        </a:rPr>
                        <a:t>16,777,216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US" smtClean="0"/>
              <a:t>File compression</a:t>
            </a:r>
          </a:p>
        </p:txBody>
      </p:sp>
      <p:sp>
        <p:nvSpPr>
          <p:cNvPr id="46083" name="Content Placeholder 2"/>
          <p:cNvSpPr>
            <a:spLocks noGrp="1"/>
          </p:cNvSpPr>
          <p:nvPr>
            <p:ph sz="half" idx="1"/>
          </p:nvPr>
        </p:nvSpPr>
        <p:spPr>
          <a:xfrm>
            <a:off x="914400" y="1295400"/>
            <a:ext cx="8077200" cy="4837113"/>
          </a:xfrm>
        </p:spPr>
        <p:txBody>
          <a:bodyPr/>
          <a:lstStyle/>
          <a:p>
            <a:r>
              <a:rPr lang="en-US" sz="2100" smtClean="0"/>
              <a:t>Files can be very large to download and take lots of storage space.</a:t>
            </a:r>
          </a:p>
          <a:p>
            <a:r>
              <a:rPr lang="en-US" sz="2100" smtClean="0"/>
              <a:t>File compression reduces the size of a file so it can be downloaded faster or take less storage.</a:t>
            </a:r>
          </a:p>
          <a:p>
            <a:r>
              <a:rPr lang="en-US" sz="2100" smtClean="0"/>
              <a:t>Compression software uses complex equations to scan a file for repeating patterns in the data.</a:t>
            </a:r>
          </a:p>
          <a:p>
            <a:pPr>
              <a:buFont typeface="Wingdings" pitchFamily="2" charset="2"/>
              <a:buNone/>
            </a:pPr>
            <a:r>
              <a:rPr lang="en-US" sz="2100" smtClean="0"/>
              <a:t>	Ex.</a:t>
            </a:r>
          </a:p>
          <a:p>
            <a:pPr>
              <a:buFont typeface="Wingdings" pitchFamily="2" charset="2"/>
              <a:buNone/>
            </a:pPr>
            <a:r>
              <a:rPr lang="en-US" sz="2100" smtClean="0"/>
              <a:t>	The cat ran across the room.  (* = the)</a:t>
            </a:r>
          </a:p>
          <a:p>
            <a:pPr>
              <a:buFont typeface="Wingdings" pitchFamily="2" charset="2"/>
              <a:buNone/>
            </a:pPr>
            <a:r>
              <a:rPr lang="en-US" sz="2100" smtClean="0"/>
              <a:t>	Compressed - * cat ran across * room)</a:t>
            </a:r>
          </a:p>
          <a:p>
            <a:pPr>
              <a:buFont typeface="Wingdings" pitchFamily="2" charset="2"/>
              <a:buNone/>
            </a:pPr>
            <a:r>
              <a:rPr lang="en-US" sz="2100" smtClean="0"/>
              <a:t>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smtClean="0"/>
              <a:t>Computer chip-based devices</a:t>
            </a:r>
          </a:p>
        </p:txBody>
      </p:sp>
      <p:sp>
        <p:nvSpPr>
          <p:cNvPr id="47107" name="Content Placeholder 2"/>
          <p:cNvSpPr>
            <a:spLocks noGrp="1"/>
          </p:cNvSpPr>
          <p:nvPr>
            <p:ph sz="half" idx="1"/>
          </p:nvPr>
        </p:nvSpPr>
        <p:spPr>
          <a:xfrm>
            <a:off x="914400" y="1295400"/>
            <a:ext cx="8001000" cy="4837113"/>
          </a:xfrm>
        </p:spPr>
        <p:txBody>
          <a:bodyPr/>
          <a:lstStyle/>
          <a:p>
            <a:r>
              <a:rPr lang="en-US" smtClean="0"/>
              <a:t>Smart phones</a:t>
            </a:r>
          </a:p>
          <a:p>
            <a:r>
              <a:rPr lang="en-US" smtClean="0"/>
              <a:t>Ipods</a:t>
            </a:r>
          </a:p>
          <a:p>
            <a:r>
              <a:rPr lang="en-US" smtClean="0"/>
              <a:t>Game consoles</a:t>
            </a:r>
          </a:p>
          <a:p>
            <a:pPr>
              <a:buFont typeface="Wingdings" pitchFamily="2" charset="2"/>
              <a:buNone/>
            </a:pPr>
            <a:endParaRPr lang="en-US" smtClean="0"/>
          </a:p>
          <a:p>
            <a:pPr>
              <a:buFont typeface="Wingdings" pitchFamily="2" charset="2"/>
              <a:buNone/>
            </a:pPr>
            <a:r>
              <a:rPr lang="en-US" smtClean="0"/>
              <a:t>The chips allow the device to process more information faster and the program allows the user to control and  interact with the device.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838200" y="0"/>
            <a:ext cx="7953375" cy="1143000"/>
          </a:xfrm>
        </p:spPr>
        <p:txBody>
          <a:bodyPr/>
          <a:lstStyle/>
          <a:p>
            <a:pPr eaLnBrk="1" hangingPunct="1"/>
            <a:r>
              <a:rPr lang="en-US" smtClean="0"/>
              <a:t>5 – Software &amp; Programs</a:t>
            </a:r>
          </a:p>
        </p:txBody>
      </p:sp>
      <p:sp>
        <p:nvSpPr>
          <p:cNvPr id="48131" name="Rectangle 3"/>
          <p:cNvSpPr>
            <a:spLocks noGrp="1" noChangeArrowheads="1"/>
          </p:cNvSpPr>
          <p:nvPr>
            <p:ph type="body" idx="1"/>
          </p:nvPr>
        </p:nvSpPr>
        <p:spPr/>
        <p:txBody>
          <a:bodyPr/>
          <a:lstStyle/>
          <a:p>
            <a:pPr eaLnBrk="1" hangingPunct="1">
              <a:lnSpc>
                <a:spcPct val="80000"/>
              </a:lnSpc>
            </a:pPr>
            <a:r>
              <a:rPr lang="en-US" sz="2800" smtClean="0"/>
              <a:t>Operating Systems</a:t>
            </a:r>
          </a:p>
          <a:p>
            <a:pPr lvl="1" eaLnBrk="1" hangingPunct="1">
              <a:lnSpc>
                <a:spcPct val="80000"/>
              </a:lnSpc>
            </a:pPr>
            <a:r>
              <a:rPr lang="en-US" sz="2400" smtClean="0"/>
              <a:t>Windows</a:t>
            </a:r>
          </a:p>
          <a:p>
            <a:pPr lvl="1" eaLnBrk="1" hangingPunct="1">
              <a:lnSpc>
                <a:spcPct val="80000"/>
              </a:lnSpc>
            </a:pPr>
            <a:r>
              <a:rPr lang="en-US" sz="2400" smtClean="0"/>
              <a:t>Mac OS</a:t>
            </a:r>
          </a:p>
          <a:p>
            <a:pPr lvl="1" eaLnBrk="1" hangingPunct="1">
              <a:lnSpc>
                <a:spcPct val="80000"/>
              </a:lnSpc>
            </a:pPr>
            <a:r>
              <a:rPr lang="en-US" sz="2400" smtClean="0"/>
              <a:t>Linux/Unix</a:t>
            </a:r>
          </a:p>
          <a:p>
            <a:pPr eaLnBrk="1" hangingPunct="1">
              <a:lnSpc>
                <a:spcPct val="80000"/>
              </a:lnSpc>
            </a:pPr>
            <a:r>
              <a:rPr lang="en-US" sz="2800" smtClean="0"/>
              <a:t>Applications</a:t>
            </a:r>
          </a:p>
          <a:p>
            <a:pPr lvl="1" eaLnBrk="1" hangingPunct="1">
              <a:lnSpc>
                <a:spcPct val="80000"/>
              </a:lnSpc>
            </a:pPr>
            <a:r>
              <a:rPr lang="en-US" sz="2400" smtClean="0"/>
              <a:t>Word Processing (Word)</a:t>
            </a:r>
          </a:p>
          <a:p>
            <a:pPr lvl="1" eaLnBrk="1" hangingPunct="1">
              <a:lnSpc>
                <a:spcPct val="80000"/>
              </a:lnSpc>
            </a:pPr>
            <a:r>
              <a:rPr lang="en-US" sz="2400" smtClean="0"/>
              <a:t>Spreadsheet (Excel)</a:t>
            </a:r>
          </a:p>
          <a:p>
            <a:pPr lvl="1" eaLnBrk="1" hangingPunct="1">
              <a:lnSpc>
                <a:spcPct val="80000"/>
              </a:lnSpc>
            </a:pPr>
            <a:r>
              <a:rPr lang="en-US" sz="2400" smtClean="0"/>
              <a:t>Browser (Internet Explorer, Firefox, Safari,Chrome )</a:t>
            </a:r>
          </a:p>
          <a:p>
            <a:pPr lvl="1" eaLnBrk="1" hangingPunct="1">
              <a:lnSpc>
                <a:spcPct val="80000"/>
              </a:lnSpc>
            </a:pPr>
            <a:r>
              <a:rPr lang="en-US" sz="2400" smtClean="0"/>
              <a:t>Data Base (Access)</a:t>
            </a:r>
          </a:p>
          <a:p>
            <a:pPr lvl="1" eaLnBrk="1" hangingPunct="1">
              <a:lnSpc>
                <a:spcPct val="80000"/>
              </a:lnSpc>
            </a:pPr>
            <a:r>
              <a:rPr lang="en-US" sz="2400" smtClean="0"/>
              <a:t>Presentation (PowerPoint)</a:t>
            </a:r>
          </a:p>
          <a:p>
            <a:pPr lvl="1" eaLnBrk="1" hangingPunct="1">
              <a:lnSpc>
                <a:spcPct val="80000"/>
              </a:lnSpc>
            </a:pPr>
            <a:r>
              <a:rPr lang="en-US" sz="2400" smtClean="0"/>
              <a:t>Specialized (Accounting, Ordering,….)</a:t>
            </a:r>
          </a:p>
        </p:txBody>
      </p:sp>
      <p:pic>
        <p:nvPicPr>
          <p:cNvPr id="48132" name="Picture 4" descr="C:\Users\Jose\Pictures\Microsoft Clip Organizer\j0440454.wmf"/>
          <p:cNvPicPr>
            <a:picLocks noChangeAspect="1" noChangeArrowheads="1"/>
          </p:cNvPicPr>
          <p:nvPr/>
        </p:nvPicPr>
        <p:blipFill>
          <a:blip r:embed="rId2" cstate="print"/>
          <a:srcRect/>
          <a:stretch>
            <a:fillRect/>
          </a:stretch>
        </p:blipFill>
        <p:spPr bwMode="auto">
          <a:xfrm>
            <a:off x="5943600" y="1676400"/>
            <a:ext cx="1412875"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5"/>
          <p:cNvSpPr>
            <a:spLocks noGrp="1"/>
          </p:cNvSpPr>
          <p:nvPr>
            <p:ph type="sldNum" sz="quarter" idx="12"/>
          </p:nvPr>
        </p:nvSpPr>
        <p:spPr>
          <a:noFill/>
        </p:spPr>
        <p:txBody>
          <a:bodyPr/>
          <a:lstStyle/>
          <a:p>
            <a:fld id="{87FA6188-A279-4038-AA86-243F062A1A50}" type="slidenum">
              <a:rPr lang="en-US" smtClean="0"/>
              <a:pPr/>
              <a:t>43</a:t>
            </a:fld>
            <a:endParaRPr lang="en-US" smtClean="0"/>
          </a:p>
        </p:txBody>
      </p:sp>
      <p:sp>
        <p:nvSpPr>
          <p:cNvPr id="49155" name="Rectangle 2"/>
          <p:cNvSpPr>
            <a:spLocks noGrp="1" noChangeArrowheads="1"/>
          </p:cNvSpPr>
          <p:nvPr>
            <p:ph type="title"/>
          </p:nvPr>
        </p:nvSpPr>
        <p:spPr>
          <a:xfrm>
            <a:off x="838200" y="425450"/>
            <a:ext cx="8116888" cy="641350"/>
          </a:xfrm>
          <a:noFill/>
        </p:spPr>
        <p:txBody>
          <a:bodyPr lIns="92075" tIns="46038" rIns="92075" bIns="46038">
            <a:spAutoFit/>
          </a:bodyPr>
          <a:lstStyle/>
          <a:p>
            <a:pPr eaLnBrk="1" hangingPunct="1"/>
            <a:r>
              <a:rPr lang="en-US" sz="3600" smtClean="0"/>
              <a:t>Programming As a Translation Process</a:t>
            </a:r>
          </a:p>
        </p:txBody>
      </p:sp>
      <p:pic>
        <p:nvPicPr>
          <p:cNvPr id="49156" name="Picture 3"/>
          <p:cNvPicPr>
            <a:picLocks noChangeAspect="1" noChangeArrowheads="1"/>
          </p:cNvPicPr>
          <p:nvPr/>
        </p:nvPicPr>
        <p:blipFill>
          <a:blip r:embed="rId3" cstate="print"/>
          <a:srcRect/>
          <a:stretch>
            <a:fillRect/>
          </a:stretch>
        </p:blipFill>
        <p:spPr bwMode="auto">
          <a:xfrm>
            <a:off x="1219200" y="1828800"/>
            <a:ext cx="6629400"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5"/>
          <p:cNvSpPr>
            <a:spLocks noGrp="1"/>
          </p:cNvSpPr>
          <p:nvPr>
            <p:ph type="sldNum" sz="quarter" idx="12"/>
          </p:nvPr>
        </p:nvSpPr>
        <p:spPr>
          <a:noFill/>
        </p:spPr>
        <p:txBody>
          <a:bodyPr/>
          <a:lstStyle/>
          <a:p>
            <a:fld id="{9C53CA2C-F572-4FAB-A162-AD4F6C698732}" type="slidenum">
              <a:rPr lang="en-US" smtClean="0"/>
              <a:pPr/>
              <a:t>44</a:t>
            </a:fld>
            <a:endParaRPr lang="en-US" smtClean="0"/>
          </a:p>
        </p:txBody>
      </p:sp>
      <p:sp>
        <p:nvSpPr>
          <p:cNvPr id="50179" name="Rectangle 2"/>
          <p:cNvSpPr>
            <a:spLocks noGrp="1" noChangeArrowheads="1"/>
          </p:cNvSpPr>
          <p:nvPr>
            <p:ph type="title"/>
          </p:nvPr>
        </p:nvSpPr>
        <p:spPr>
          <a:noFill/>
        </p:spPr>
        <p:txBody>
          <a:bodyPr lIns="92075" tIns="46038" rIns="92075" bIns="46038">
            <a:spAutoFit/>
          </a:bodyPr>
          <a:lstStyle/>
          <a:p>
            <a:pPr eaLnBrk="1" hangingPunct="1"/>
            <a:r>
              <a:rPr lang="en-US" smtClean="0"/>
              <a:t>Assembly Languages</a:t>
            </a:r>
          </a:p>
        </p:txBody>
      </p:sp>
      <p:sp>
        <p:nvSpPr>
          <p:cNvPr id="50180" name="Rectangle 3"/>
          <p:cNvSpPr>
            <a:spLocks noGrp="1" noChangeArrowheads="1"/>
          </p:cNvSpPr>
          <p:nvPr>
            <p:ph type="body" idx="1"/>
          </p:nvPr>
        </p:nvSpPr>
        <p:spPr>
          <a:noFill/>
        </p:spPr>
        <p:txBody>
          <a:bodyPr lIns="92075" tIns="46038" rIns="92075" bIns="46038"/>
          <a:lstStyle/>
          <a:p>
            <a:pPr eaLnBrk="1" hangingPunct="1">
              <a:buSzPct val="70000"/>
            </a:pPr>
            <a:r>
              <a:rPr lang="en-US" smtClean="0"/>
              <a:t>Are automatically translated into machine language by </a:t>
            </a:r>
            <a:r>
              <a:rPr lang="en-US" b="1" i="1" smtClean="0"/>
              <a:t>assembler</a:t>
            </a:r>
            <a:r>
              <a:rPr lang="en-US" smtClean="0"/>
              <a:t> programs</a:t>
            </a:r>
          </a:p>
          <a:p>
            <a:pPr eaLnBrk="1" hangingPunct="1">
              <a:buSzPct val="70000"/>
            </a:pPr>
            <a:r>
              <a:rPr lang="en-US" smtClean="0"/>
              <a:t>Makes programs easier to write because it avoids the problem of physical references</a:t>
            </a:r>
          </a:p>
          <a:p>
            <a:pPr eaLnBrk="1" hangingPunct="1">
              <a:buSzPct val="70000"/>
            </a:pPr>
            <a:r>
              <a:rPr lang="en-US" smtClean="0"/>
              <a:t>Still very laborious and error-prone</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smtClean="0"/>
              <a:t>Programming Languages</a:t>
            </a:r>
          </a:p>
        </p:txBody>
      </p:sp>
      <p:sp>
        <p:nvSpPr>
          <p:cNvPr id="51203" name="Rectangle 3"/>
          <p:cNvSpPr>
            <a:spLocks noGrp="1" noChangeArrowheads="1"/>
          </p:cNvSpPr>
          <p:nvPr>
            <p:ph type="body" idx="1"/>
          </p:nvPr>
        </p:nvSpPr>
        <p:spPr/>
        <p:txBody>
          <a:bodyPr/>
          <a:lstStyle/>
          <a:p>
            <a:pPr eaLnBrk="1" hangingPunct="1"/>
            <a:r>
              <a:rPr lang="en-US" sz="2800" smtClean="0"/>
              <a:t>COBOL , Basic, Fortran  (older languages)</a:t>
            </a:r>
            <a:endParaRPr lang="en-US" sz="2400" smtClean="0"/>
          </a:p>
          <a:p>
            <a:pPr lvl="1" eaLnBrk="1" hangingPunct="1"/>
            <a:endParaRPr lang="en-US" sz="2400" smtClean="0"/>
          </a:p>
          <a:p>
            <a:pPr eaLnBrk="1" hangingPunct="1"/>
            <a:r>
              <a:rPr lang="en-US" sz="2800" smtClean="0"/>
              <a:t>Modern languages</a:t>
            </a:r>
          </a:p>
          <a:p>
            <a:pPr eaLnBrk="1" hangingPunct="1"/>
            <a:r>
              <a:rPr lang="en-US" sz="2800" smtClean="0"/>
              <a:t>C++ - General Purpose</a:t>
            </a:r>
          </a:p>
          <a:p>
            <a:pPr eaLnBrk="1" hangingPunct="1"/>
            <a:r>
              <a:rPr lang="en-US" sz="2800" smtClean="0"/>
              <a:t>HTML -  Web Site Programming</a:t>
            </a:r>
          </a:p>
          <a:p>
            <a:pPr eaLnBrk="1" hangingPunct="1"/>
            <a:r>
              <a:rPr lang="en-US" sz="2800" smtClean="0"/>
              <a:t>Java – Cross platform \ Web apps   </a:t>
            </a:r>
          </a:p>
          <a:p>
            <a:pPr lvl="1" eaLnBrk="1" hangingPunct="1">
              <a:buFont typeface="Wingdings" pitchFamily="2" charset="2"/>
              <a:buNone/>
            </a:pPr>
            <a:endParaRPr lang="en-US" sz="2400"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n-US" smtClean="0"/>
              <a:t>Software Packages &amp; Uses</a:t>
            </a:r>
          </a:p>
        </p:txBody>
      </p:sp>
      <p:sp>
        <p:nvSpPr>
          <p:cNvPr id="52227" name="Rectangle 3"/>
          <p:cNvSpPr>
            <a:spLocks noGrp="1" noChangeArrowheads="1"/>
          </p:cNvSpPr>
          <p:nvPr>
            <p:ph type="body" idx="1"/>
          </p:nvPr>
        </p:nvSpPr>
        <p:spPr/>
        <p:txBody>
          <a:bodyPr/>
          <a:lstStyle/>
          <a:p>
            <a:pPr eaLnBrk="1" hangingPunct="1"/>
            <a:r>
              <a:rPr lang="en-US" smtClean="0"/>
              <a:t>Web Browsers- IE, Safari( Surf the Web)</a:t>
            </a:r>
          </a:p>
          <a:p>
            <a:pPr eaLnBrk="1" hangingPunct="1"/>
            <a:r>
              <a:rPr lang="en-US" smtClean="0"/>
              <a:t>Word Processors- MS Word, WP (School work, Letters)</a:t>
            </a:r>
          </a:p>
          <a:p>
            <a:pPr eaLnBrk="1" hangingPunct="1"/>
            <a:r>
              <a:rPr lang="en-US" smtClean="0"/>
              <a:t>Accounting- Quick Books, Quicken (Taxes)</a:t>
            </a:r>
          </a:p>
          <a:p>
            <a:pPr eaLnBrk="1" hangingPunct="1"/>
            <a:r>
              <a:rPr lang="en-US" smtClean="0"/>
              <a:t>Entertainment- itunes, Media player (Music, Movies, Videos)</a:t>
            </a:r>
          </a:p>
          <a:p>
            <a:pPr eaLnBrk="1" hangingPunct="1">
              <a:buFont typeface="Wingdings" pitchFamily="2" charset="2"/>
              <a:buNone/>
            </a:pPr>
            <a:endParaRPr lang="en-US" smtClean="0"/>
          </a:p>
          <a:p>
            <a:pPr eaLnBrk="1" hangingPunct="1"/>
            <a:endParaRPr lang="en-US"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smtClean="0"/>
              <a:t>Security</a:t>
            </a:r>
          </a:p>
        </p:txBody>
      </p:sp>
      <p:sp>
        <p:nvSpPr>
          <p:cNvPr id="53251" name="Rectangle 3"/>
          <p:cNvSpPr>
            <a:spLocks noGrp="1" noChangeArrowheads="1"/>
          </p:cNvSpPr>
          <p:nvPr>
            <p:ph type="body" idx="1"/>
          </p:nvPr>
        </p:nvSpPr>
        <p:spPr/>
        <p:txBody>
          <a:bodyPr/>
          <a:lstStyle/>
          <a:p>
            <a:pPr eaLnBrk="1" hangingPunct="1"/>
            <a:r>
              <a:rPr lang="en-US" smtClean="0"/>
              <a:t>Virus &amp; Spyware Checkers</a:t>
            </a:r>
          </a:p>
          <a:p>
            <a:pPr lvl="1" eaLnBrk="1" hangingPunct="1"/>
            <a:r>
              <a:rPr lang="en-US" smtClean="0"/>
              <a:t>Must be Updated!</a:t>
            </a:r>
          </a:p>
          <a:p>
            <a:pPr lvl="1" eaLnBrk="1" hangingPunct="1"/>
            <a:r>
              <a:rPr lang="en-US" smtClean="0"/>
              <a:t>Attachments - .exe, Javascripts</a:t>
            </a:r>
          </a:p>
          <a:p>
            <a:pPr eaLnBrk="1" hangingPunct="1"/>
            <a:r>
              <a:rPr lang="en-US" smtClean="0"/>
              <a:t>Firewall hardware &amp; software</a:t>
            </a:r>
          </a:p>
          <a:p>
            <a:pPr lvl="1" eaLnBrk="1" hangingPunct="1"/>
            <a:r>
              <a:rPr lang="en-US" smtClean="0"/>
              <a:t>Port blocking</a:t>
            </a:r>
          </a:p>
          <a:p>
            <a:pPr lvl="1" eaLnBrk="1" hangingPunct="1"/>
            <a:r>
              <a:rPr lang="en-US" smtClean="0"/>
              <a:t>Filtering</a:t>
            </a:r>
          </a:p>
          <a:p>
            <a:pPr lvl="1" eaLnBrk="1" hangingPunct="1"/>
            <a:r>
              <a:rPr lang="en-US" smtClean="0"/>
              <a:t>Logging</a:t>
            </a:r>
          </a:p>
          <a:p>
            <a:pPr eaLnBrk="1" hangingPunct="1"/>
            <a:r>
              <a:rPr lang="en-US" smtClean="0"/>
              <a:t>Backups (Computers are unforgiving)</a:t>
            </a:r>
          </a:p>
          <a:p>
            <a:pPr eaLnBrk="1" hangingPunct="1"/>
            <a:endParaRPr lang="en-US" smtClean="0"/>
          </a:p>
          <a:p>
            <a:pPr lvl="1" eaLnBrk="1" hangingPunct="1"/>
            <a:endParaRPr lang="en-US"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914400" y="228600"/>
            <a:ext cx="7953375" cy="914400"/>
          </a:xfrm>
        </p:spPr>
        <p:txBody>
          <a:bodyPr/>
          <a:lstStyle/>
          <a:p>
            <a:pPr eaLnBrk="1" hangingPunct="1"/>
            <a:r>
              <a:rPr lang="en-US" smtClean="0"/>
              <a:t>Networking &amp; Internet</a:t>
            </a:r>
          </a:p>
        </p:txBody>
      </p:sp>
      <p:sp>
        <p:nvSpPr>
          <p:cNvPr id="54275" name="Rectangle 3"/>
          <p:cNvSpPr>
            <a:spLocks noGrp="1" noChangeArrowheads="1"/>
          </p:cNvSpPr>
          <p:nvPr>
            <p:ph type="body" idx="1"/>
          </p:nvPr>
        </p:nvSpPr>
        <p:spPr/>
        <p:txBody>
          <a:bodyPr/>
          <a:lstStyle/>
          <a:p>
            <a:pPr eaLnBrk="1" hangingPunct="1">
              <a:lnSpc>
                <a:spcPct val="80000"/>
              </a:lnSpc>
            </a:pPr>
            <a:r>
              <a:rPr lang="en-US" sz="2800" smtClean="0"/>
              <a:t>Protocol</a:t>
            </a:r>
          </a:p>
          <a:p>
            <a:pPr lvl="1" eaLnBrk="1" hangingPunct="1">
              <a:lnSpc>
                <a:spcPct val="80000"/>
              </a:lnSpc>
            </a:pPr>
            <a:r>
              <a:rPr lang="en-US" sz="2400" smtClean="0"/>
              <a:t>Ethernet</a:t>
            </a:r>
          </a:p>
          <a:p>
            <a:pPr lvl="1" eaLnBrk="1" hangingPunct="1">
              <a:lnSpc>
                <a:spcPct val="80000"/>
              </a:lnSpc>
            </a:pPr>
            <a:r>
              <a:rPr lang="en-US" sz="2400" smtClean="0"/>
              <a:t>TCP/IP (Transmission Control Protocol/Internet Protocol)</a:t>
            </a:r>
          </a:p>
          <a:p>
            <a:pPr eaLnBrk="1" hangingPunct="1">
              <a:lnSpc>
                <a:spcPct val="80000"/>
              </a:lnSpc>
            </a:pPr>
            <a:r>
              <a:rPr lang="en-US" sz="2800" smtClean="0"/>
              <a:t>Topology</a:t>
            </a:r>
          </a:p>
          <a:p>
            <a:pPr lvl="1" eaLnBrk="1" hangingPunct="1">
              <a:lnSpc>
                <a:spcPct val="80000"/>
              </a:lnSpc>
            </a:pPr>
            <a:r>
              <a:rPr lang="en-US" sz="2400" smtClean="0"/>
              <a:t>Bus</a:t>
            </a:r>
          </a:p>
          <a:p>
            <a:pPr lvl="1" eaLnBrk="1" hangingPunct="1">
              <a:lnSpc>
                <a:spcPct val="80000"/>
              </a:lnSpc>
            </a:pPr>
            <a:r>
              <a:rPr lang="en-US" sz="2400" smtClean="0"/>
              <a:t>Star</a:t>
            </a:r>
          </a:p>
          <a:p>
            <a:pPr lvl="1" eaLnBrk="1" hangingPunct="1">
              <a:lnSpc>
                <a:spcPct val="80000"/>
              </a:lnSpc>
            </a:pPr>
            <a:r>
              <a:rPr lang="en-US" sz="2400" smtClean="0"/>
              <a:t>Wireless (802.11n/WiFi)</a:t>
            </a:r>
          </a:p>
          <a:p>
            <a:pPr eaLnBrk="1" hangingPunct="1">
              <a:lnSpc>
                <a:spcPct val="80000"/>
              </a:lnSpc>
            </a:pPr>
            <a:r>
              <a:rPr lang="en-US" sz="2800" smtClean="0"/>
              <a:t>IP Addresses</a:t>
            </a:r>
          </a:p>
          <a:p>
            <a:pPr lvl="1" eaLnBrk="1" hangingPunct="1">
              <a:lnSpc>
                <a:spcPct val="80000"/>
              </a:lnSpc>
            </a:pPr>
            <a:r>
              <a:rPr lang="en-US" sz="2400" smtClean="0"/>
              <a:t>254.12.123.16</a:t>
            </a:r>
          </a:p>
          <a:p>
            <a:pPr lvl="1" eaLnBrk="1" hangingPunct="1">
              <a:lnSpc>
                <a:spcPct val="80000"/>
              </a:lnSpc>
            </a:pPr>
            <a:r>
              <a:rPr lang="en-US" sz="2400" smtClean="0"/>
              <a:t>Private Subnets (10.10/192.168)</a:t>
            </a:r>
          </a:p>
          <a:p>
            <a:pPr lvl="1" eaLnBrk="1" hangingPunct="1">
              <a:lnSpc>
                <a:spcPct val="80000"/>
              </a:lnSpc>
            </a:pPr>
            <a:r>
              <a:rPr lang="en-US" sz="2400" smtClean="0"/>
              <a:t>Routers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7"/>
          <p:cNvSpPr>
            <a:spLocks noGrp="1" noChangeArrowheads="1"/>
          </p:cNvSpPr>
          <p:nvPr>
            <p:ph type="title"/>
          </p:nvPr>
        </p:nvSpPr>
        <p:spPr/>
        <p:txBody>
          <a:bodyPr/>
          <a:lstStyle/>
          <a:p>
            <a:r>
              <a:rPr lang="en-US" smtClean="0"/>
              <a:t>Network Configurations</a:t>
            </a:r>
          </a:p>
        </p:txBody>
      </p:sp>
      <p:sp>
        <p:nvSpPr>
          <p:cNvPr id="1028" name="Rectangle 11"/>
          <p:cNvSpPr>
            <a:spLocks noGrp="1" noChangeArrowheads="1"/>
          </p:cNvSpPr>
          <p:nvPr>
            <p:ph type="body" idx="1"/>
          </p:nvPr>
        </p:nvSpPr>
        <p:spPr>
          <a:xfrm>
            <a:off x="457200" y="5638800"/>
            <a:ext cx="8229600" cy="685800"/>
          </a:xfrm>
        </p:spPr>
        <p:txBody>
          <a:bodyPr/>
          <a:lstStyle/>
          <a:p>
            <a:r>
              <a:rPr lang="en-US" smtClean="0"/>
              <a:t>Bus Network connected to a Star Network</a:t>
            </a:r>
          </a:p>
        </p:txBody>
      </p:sp>
      <p:graphicFrame>
        <p:nvGraphicFramePr>
          <p:cNvPr id="1026" name="Object 9"/>
          <p:cNvGraphicFramePr>
            <a:graphicFrameLocks noChangeAspect="1"/>
          </p:cNvGraphicFramePr>
          <p:nvPr>
            <p:ph idx="4294967295"/>
          </p:nvPr>
        </p:nvGraphicFramePr>
        <p:xfrm>
          <a:off x="228600" y="1600200"/>
          <a:ext cx="8610600" cy="3816350"/>
        </p:xfrm>
        <a:graphic>
          <a:graphicData uri="http://schemas.openxmlformats.org/presentationml/2006/ole">
            <p:oleObj spid="_x0000_s1026" name="Visio" r:id="rId3" imgW="10868787" imgH="6546291" progId="Visio.Drawing.6">
              <p:embed/>
            </p:oleObj>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smtClean="0"/>
              <a:t>Accessing the Internet</a:t>
            </a:r>
          </a:p>
        </p:txBody>
      </p:sp>
      <p:sp>
        <p:nvSpPr>
          <p:cNvPr id="55299" name="Rectangle 3"/>
          <p:cNvSpPr>
            <a:spLocks noGrp="1" noChangeArrowheads="1"/>
          </p:cNvSpPr>
          <p:nvPr>
            <p:ph type="body" idx="1"/>
          </p:nvPr>
        </p:nvSpPr>
        <p:spPr/>
        <p:txBody>
          <a:bodyPr/>
          <a:lstStyle/>
          <a:p>
            <a:pPr eaLnBrk="1" hangingPunct="1">
              <a:lnSpc>
                <a:spcPct val="90000"/>
              </a:lnSpc>
            </a:pPr>
            <a:r>
              <a:rPr lang="en-US" smtClean="0"/>
              <a:t>Dial Up</a:t>
            </a:r>
          </a:p>
          <a:p>
            <a:pPr lvl="1" eaLnBrk="1" hangingPunct="1">
              <a:lnSpc>
                <a:spcPct val="90000"/>
              </a:lnSpc>
            </a:pPr>
            <a:r>
              <a:rPr lang="en-US" smtClean="0"/>
              <a:t>Modem (Modulator/Demodulator)</a:t>
            </a:r>
          </a:p>
          <a:p>
            <a:pPr lvl="1" eaLnBrk="1" hangingPunct="1">
              <a:lnSpc>
                <a:spcPct val="90000"/>
              </a:lnSpc>
            </a:pPr>
            <a:r>
              <a:rPr lang="en-US" smtClean="0"/>
              <a:t>56K (realistically 45K)</a:t>
            </a:r>
          </a:p>
          <a:p>
            <a:pPr eaLnBrk="1" hangingPunct="1">
              <a:lnSpc>
                <a:spcPct val="90000"/>
              </a:lnSpc>
            </a:pPr>
            <a:r>
              <a:rPr lang="en-US" smtClean="0"/>
              <a:t>Broadband</a:t>
            </a:r>
          </a:p>
          <a:p>
            <a:pPr lvl="1" eaLnBrk="1" hangingPunct="1">
              <a:lnSpc>
                <a:spcPct val="90000"/>
              </a:lnSpc>
            </a:pPr>
            <a:r>
              <a:rPr lang="en-US" smtClean="0"/>
              <a:t>Always on</a:t>
            </a:r>
          </a:p>
          <a:p>
            <a:pPr lvl="1" eaLnBrk="1" hangingPunct="1">
              <a:lnSpc>
                <a:spcPct val="90000"/>
              </a:lnSpc>
            </a:pPr>
            <a:r>
              <a:rPr lang="en-US" smtClean="0"/>
              <a:t>High Speed</a:t>
            </a:r>
          </a:p>
          <a:p>
            <a:pPr lvl="1" eaLnBrk="1" hangingPunct="1">
              <a:lnSpc>
                <a:spcPct val="90000"/>
              </a:lnSpc>
            </a:pPr>
            <a:r>
              <a:rPr lang="en-US" smtClean="0"/>
              <a:t>DSL – Cable – Fiber</a:t>
            </a:r>
          </a:p>
          <a:p>
            <a:pPr lvl="1" eaLnBrk="1" hangingPunct="1">
              <a:lnSpc>
                <a:spcPct val="90000"/>
              </a:lnSpc>
            </a:pPr>
            <a:r>
              <a:rPr lang="en-US" smtClean="0"/>
              <a:t>Wireless Wifi - Satellite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r>
              <a:rPr lang="en-US" smtClean="0"/>
              <a:t>Accessing the Internet</a:t>
            </a:r>
          </a:p>
        </p:txBody>
      </p:sp>
      <p:pic>
        <p:nvPicPr>
          <p:cNvPr id="56323" name="Content Placeholder 3" descr="web1.gif"/>
          <p:cNvPicPr>
            <a:picLocks noGrp="1" noChangeAspect="1"/>
          </p:cNvPicPr>
          <p:nvPr>
            <p:ph idx="1"/>
          </p:nvPr>
        </p:nvPicPr>
        <p:blipFill>
          <a:blip r:embed="rId2" cstate="print"/>
          <a:srcRect/>
          <a:stretch>
            <a:fillRect/>
          </a:stretch>
        </p:blipFill>
        <p:spPr>
          <a:xfrm>
            <a:off x="1371600" y="1524000"/>
            <a:ext cx="6096000" cy="4608513"/>
          </a:xfr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r>
              <a:rPr lang="en-US" smtClean="0"/>
              <a:t>Accessing the Internet</a:t>
            </a:r>
          </a:p>
        </p:txBody>
      </p:sp>
      <p:pic>
        <p:nvPicPr>
          <p:cNvPr id="57347" name="Content Placeholder 3" descr="web2.gif"/>
          <p:cNvPicPr>
            <a:picLocks noGrp="1" noChangeAspect="1"/>
          </p:cNvPicPr>
          <p:nvPr>
            <p:ph idx="1"/>
          </p:nvPr>
        </p:nvPicPr>
        <p:blipFill>
          <a:blip r:embed="rId2" cstate="print"/>
          <a:srcRect/>
          <a:stretch>
            <a:fillRect/>
          </a:stretch>
        </p:blipFill>
        <p:spPr>
          <a:xfrm>
            <a:off x="3240088" y="2212975"/>
            <a:ext cx="3390900" cy="3230563"/>
          </a:xfr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US" smtClean="0"/>
              <a:t>Accessing the Internet</a:t>
            </a:r>
          </a:p>
        </p:txBody>
      </p:sp>
      <p:pic>
        <p:nvPicPr>
          <p:cNvPr id="58371" name="Content Placeholder 3" descr="web3.gif"/>
          <p:cNvPicPr>
            <a:picLocks noGrp="1" noChangeAspect="1"/>
          </p:cNvPicPr>
          <p:nvPr>
            <p:ph idx="1"/>
          </p:nvPr>
        </p:nvPicPr>
        <p:blipFill>
          <a:blip r:embed="rId2" cstate="print"/>
          <a:srcRect/>
          <a:stretch>
            <a:fillRect/>
          </a:stretch>
        </p:blipFill>
        <p:spPr>
          <a:xfrm>
            <a:off x="2895600" y="1371600"/>
            <a:ext cx="3390900" cy="1546225"/>
          </a:xfrm>
        </p:spPr>
      </p:pic>
      <p:pic>
        <p:nvPicPr>
          <p:cNvPr id="58372" name="Picture 4" descr="web4.gif"/>
          <p:cNvPicPr>
            <a:picLocks noChangeAspect="1"/>
          </p:cNvPicPr>
          <p:nvPr/>
        </p:nvPicPr>
        <p:blipFill>
          <a:blip r:embed="rId3" cstate="print"/>
          <a:srcRect/>
          <a:stretch>
            <a:fillRect/>
          </a:stretch>
        </p:blipFill>
        <p:spPr bwMode="auto">
          <a:xfrm>
            <a:off x="2895600" y="2895600"/>
            <a:ext cx="3390900" cy="2574925"/>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US" smtClean="0"/>
              <a:t>Accessing the Internet</a:t>
            </a:r>
          </a:p>
        </p:txBody>
      </p:sp>
      <p:pic>
        <p:nvPicPr>
          <p:cNvPr id="59395" name="Content Placeholder 3" descr="web5.gif"/>
          <p:cNvPicPr>
            <a:picLocks noGrp="1" noChangeAspect="1"/>
          </p:cNvPicPr>
          <p:nvPr>
            <p:ph idx="1"/>
          </p:nvPr>
        </p:nvPicPr>
        <p:blipFill>
          <a:blip r:embed="rId2" cstate="print"/>
          <a:srcRect/>
          <a:stretch>
            <a:fillRect/>
          </a:stretch>
        </p:blipFill>
        <p:spPr>
          <a:xfrm>
            <a:off x="2590800" y="1219200"/>
            <a:ext cx="3390900" cy="3619500"/>
          </a:xfrm>
        </p:spPr>
      </p:pic>
      <p:pic>
        <p:nvPicPr>
          <p:cNvPr id="59396" name="Picture 6" descr="web6.gif"/>
          <p:cNvPicPr>
            <a:picLocks noChangeAspect="1"/>
          </p:cNvPicPr>
          <p:nvPr/>
        </p:nvPicPr>
        <p:blipFill>
          <a:blip r:embed="rId3" cstate="print"/>
          <a:srcRect/>
          <a:stretch>
            <a:fillRect/>
          </a:stretch>
        </p:blipFill>
        <p:spPr bwMode="auto">
          <a:xfrm>
            <a:off x="2590800" y="4495800"/>
            <a:ext cx="3390900" cy="1973263"/>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US" smtClean="0"/>
              <a:t>Accessing the Internet</a:t>
            </a:r>
          </a:p>
        </p:txBody>
      </p:sp>
      <p:pic>
        <p:nvPicPr>
          <p:cNvPr id="60419" name="Content Placeholder 3" descr="web7.gif"/>
          <p:cNvPicPr>
            <a:picLocks noGrp="1" noChangeAspect="1"/>
          </p:cNvPicPr>
          <p:nvPr>
            <p:ph idx="1"/>
          </p:nvPr>
        </p:nvPicPr>
        <p:blipFill>
          <a:blip r:embed="rId2" cstate="print"/>
          <a:srcRect/>
          <a:stretch>
            <a:fillRect/>
          </a:stretch>
        </p:blipFill>
        <p:spPr>
          <a:xfrm>
            <a:off x="3240088" y="2003425"/>
            <a:ext cx="3390900" cy="3649663"/>
          </a:xfrm>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US" smtClean="0"/>
              <a:t>6 – Do the following</a:t>
            </a:r>
          </a:p>
        </p:txBody>
      </p:sp>
      <p:sp>
        <p:nvSpPr>
          <p:cNvPr id="61443" name="Content Placeholder 2"/>
          <p:cNvSpPr>
            <a:spLocks noGrp="1"/>
          </p:cNvSpPr>
          <p:nvPr>
            <p:ph idx="1"/>
          </p:nvPr>
        </p:nvSpPr>
        <p:spPr/>
        <p:txBody>
          <a:bodyPr/>
          <a:lstStyle/>
          <a:p>
            <a:r>
              <a:rPr lang="en-US" sz="1400" smtClean="0"/>
              <a:t>Using a spreadsheet program, develop a food budget for a patrol weekend campout</a:t>
            </a:r>
          </a:p>
          <a:p>
            <a:pPr>
              <a:buFont typeface="Wingdings" pitchFamily="2" charset="2"/>
              <a:buNone/>
            </a:pPr>
            <a:r>
              <a:rPr lang="en-US" sz="1400" smtClean="0"/>
              <a:t>	Show the following Colums: Item, Number of Items, Price per Item, *Total price of Items</a:t>
            </a:r>
          </a:p>
          <a:p>
            <a:pPr>
              <a:buFont typeface="Wingdings" pitchFamily="2" charset="2"/>
              <a:buNone/>
            </a:pPr>
            <a:r>
              <a:rPr lang="en-US" sz="1400" smtClean="0"/>
              <a:t>	*Show the Total Price on the last Row</a:t>
            </a:r>
          </a:p>
          <a:p>
            <a:pPr>
              <a:buFont typeface="Wingdings" pitchFamily="2" charset="2"/>
              <a:buNone/>
            </a:pPr>
            <a:r>
              <a:rPr lang="en-US" sz="1400" smtClean="0"/>
              <a:t>	  </a:t>
            </a:r>
          </a:p>
          <a:p>
            <a:pPr>
              <a:buFont typeface="Wingdings" pitchFamily="2" charset="2"/>
              <a:buNone/>
            </a:pPr>
            <a:r>
              <a:rPr lang="en-US" sz="1400" smtClean="0"/>
              <a:t>Item</a:t>
            </a:r>
          </a:p>
          <a:p>
            <a:pPr>
              <a:buFont typeface="Wingdings" pitchFamily="2" charset="2"/>
              <a:buNone/>
            </a:pPr>
            <a:r>
              <a:rPr lang="en-US" sz="1400" smtClean="0"/>
              <a:t>2 Gallons of Milk 	$ 3.00 ea</a:t>
            </a:r>
          </a:p>
          <a:p>
            <a:pPr>
              <a:buFont typeface="Wingdings" pitchFamily="2" charset="2"/>
              <a:buNone/>
            </a:pPr>
            <a:r>
              <a:rPr lang="en-US" sz="1400" smtClean="0"/>
              <a:t>4 Bag of Bread	$ 1.50 ea</a:t>
            </a:r>
          </a:p>
          <a:p>
            <a:pPr>
              <a:buFont typeface="Wingdings" pitchFamily="2" charset="2"/>
              <a:buNone/>
            </a:pPr>
            <a:r>
              <a:rPr lang="en-US" sz="1400" smtClean="0"/>
              <a:t>2 Dozen Eggs	$ 1.50 ea</a:t>
            </a:r>
          </a:p>
          <a:p>
            <a:pPr>
              <a:buFont typeface="Wingdings" pitchFamily="2" charset="2"/>
              <a:buNone/>
            </a:pPr>
            <a:r>
              <a:rPr lang="en-US" sz="1400" smtClean="0"/>
              <a:t>2 12oz Ham	$ 3.00 ea</a:t>
            </a:r>
          </a:p>
          <a:p>
            <a:pPr>
              <a:buFont typeface="Wingdings" pitchFamily="2" charset="2"/>
              <a:buNone/>
            </a:pPr>
            <a:r>
              <a:rPr lang="en-US" sz="1400" smtClean="0"/>
              <a:t>4 Tomatoes	$ 1.00 ea</a:t>
            </a:r>
          </a:p>
          <a:p>
            <a:pPr>
              <a:buFont typeface="Wingdings" pitchFamily="2" charset="2"/>
              <a:buNone/>
            </a:pPr>
            <a:r>
              <a:rPr lang="en-US" sz="1400" smtClean="0"/>
              <a:t>1 12oz Cheese	$ 2.00 ea</a:t>
            </a:r>
          </a:p>
          <a:p>
            <a:pPr>
              <a:buFont typeface="Wingdings" pitchFamily="2" charset="2"/>
              <a:buNone/>
            </a:pPr>
            <a:r>
              <a:rPr lang="en-US" sz="1400" smtClean="0"/>
              <a:t>1 5 lb Bag of Rice	$ 3.00 ea</a:t>
            </a:r>
          </a:p>
          <a:p>
            <a:pPr>
              <a:buFont typeface="Wingdings" pitchFamily="2" charset="2"/>
              <a:buNone/>
            </a:pPr>
            <a:r>
              <a:rPr lang="en-US" sz="1400" smtClean="0"/>
              <a:t>1 2 lb Bag of Beans	$ 1.00 ea</a:t>
            </a:r>
          </a:p>
          <a:p>
            <a:pPr>
              <a:buFont typeface="Wingdings" pitchFamily="2" charset="2"/>
              <a:buNone/>
            </a:pPr>
            <a:r>
              <a:rPr lang="en-US" sz="1400" smtClean="0"/>
              <a:t>2 Boxes of Jello	$ 1.50 ea</a:t>
            </a:r>
          </a:p>
          <a:p>
            <a:pPr>
              <a:buFont typeface="Wingdings" pitchFamily="2" charset="2"/>
              <a:buNone/>
            </a:pPr>
            <a:endParaRPr lang="en-US" sz="1400" smtClean="0"/>
          </a:p>
          <a:p>
            <a:pPr>
              <a:buFont typeface="Wingdings" pitchFamily="2" charset="2"/>
              <a:buNone/>
            </a:pPr>
            <a:endParaRPr lang="en-US" sz="1400" smtClean="0"/>
          </a:p>
          <a:p>
            <a:pPr>
              <a:buFont typeface="Wingdings" pitchFamily="2" charset="2"/>
              <a:buNone/>
            </a:pPr>
            <a:r>
              <a:rPr lang="en-US" sz="1400" smtClean="0"/>
              <a:t>*  Must use formula to calculate total</a:t>
            </a:r>
          </a:p>
          <a:p>
            <a:endParaRPr lang="en-US" sz="1400" smtClean="0"/>
          </a:p>
        </p:txBody>
      </p:sp>
      <p:pic>
        <p:nvPicPr>
          <p:cNvPr id="61444" name="Picture 6" descr="C:\Users\Jose\AppData\Local\Microsoft\Windows\Temporary Internet Files\Content.IE5\L324FA6X\MCj04414420000[1].png"/>
          <p:cNvPicPr>
            <a:picLocks noChangeAspect="1" noChangeArrowheads="1"/>
          </p:cNvPicPr>
          <p:nvPr/>
        </p:nvPicPr>
        <p:blipFill>
          <a:blip r:embed="rId2" cstate="print"/>
          <a:srcRect/>
          <a:stretch>
            <a:fillRect/>
          </a:stretch>
        </p:blipFill>
        <p:spPr bwMode="auto">
          <a:xfrm>
            <a:off x="5791200" y="2819400"/>
            <a:ext cx="1828800" cy="1790700"/>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le 1"/>
          <p:cNvSpPr>
            <a:spLocks noGrp="1"/>
          </p:cNvSpPr>
          <p:nvPr>
            <p:ph type="title"/>
          </p:nvPr>
        </p:nvSpPr>
        <p:spPr/>
        <p:txBody>
          <a:bodyPr/>
          <a:lstStyle/>
          <a:p>
            <a:r>
              <a:rPr lang="en-US" smtClean="0"/>
              <a:t>Do the following</a:t>
            </a:r>
          </a:p>
        </p:txBody>
      </p:sp>
      <p:graphicFrame>
        <p:nvGraphicFramePr>
          <p:cNvPr id="2050" name="Content Placeholder 3"/>
          <p:cNvGraphicFramePr>
            <a:graphicFrameLocks noChangeAspect="1"/>
          </p:cNvGraphicFramePr>
          <p:nvPr>
            <p:ph idx="1"/>
          </p:nvPr>
        </p:nvGraphicFramePr>
        <p:xfrm>
          <a:off x="1219200" y="1600200"/>
          <a:ext cx="5661025" cy="2430463"/>
        </p:xfrm>
        <a:graphic>
          <a:graphicData uri="http://schemas.openxmlformats.org/presentationml/2006/ole">
            <p:oleObj spid="_x0000_s2050" name="Worksheet" r:id="rId3" imgW="5661620" imgH="2430781" progId="Excel.Sheet.8">
              <p:embed/>
            </p:oleObj>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US" smtClean="0"/>
              <a:t>7 - Do the following</a:t>
            </a:r>
          </a:p>
        </p:txBody>
      </p:sp>
      <p:sp>
        <p:nvSpPr>
          <p:cNvPr id="62467" name="Content Placeholder 2"/>
          <p:cNvSpPr>
            <a:spLocks noGrp="1"/>
          </p:cNvSpPr>
          <p:nvPr>
            <p:ph idx="1"/>
          </p:nvPr>
        </p:nvSpPr>
        <p:spPr/>
        <p:txBody>
          <a:bodyPr/>
          <a:lstStyle/>
          <a:p>
            <a:pPr marL="342900" lvl="1" indent="-342900">
              <a:buClr>
                <a:schemeClr val="folHlink"/>
              </a:buClr>
              <a:buSzPct val="60000"/>
              <a:buFont typeface="Wingdings" pitchFamily="2" charset="2"/>
              <a:buNone/>
            </a:pPr>
            <a:endParaRPr lang="en-US" sz="1400" smtClean="0"/>
          </a:p>
          <a:p>
            <a:pPr marL="342900" lvl="1" indent="-342900">
              <a:buClr>
                <a:schemeClr val="folHlink"/>
              </a:buClr>
              <a:buSzPct val="60000"/>
            </a:pPr>
            <a:r>
              <a:rPr lang="en-US" sz="1400" smtClean="0"/>
              <a:t>Using a word processor, write a letter to the parents of your troop's Scouts inviting them to a court of honor.</a:t>
            </a:r>
          </a:p>
          <a:p>
            <a:pPr marL="342900" lvl="1" indent="-342900">
              <a:buClr>
                <a:schemeClr val="folHlink"/>
              </a:buClr>
              <a:buSzPct val="60000"/>
            </a:pPr>
            <a:r>
              <a:rPr lang="en-US" sz="1400" smtClean="0"/>
              <a:t>Using a database program of your choice, create a troop roster that includes the name, rank, patrol, and telephone number of each Scout. Create a form within the database manager to access each Scout's information individually. Show your counselor how the form works.</a:t>
            </a:r>
          </a:p>
          <a:p>
            <a:r>
              <a:rPr lang="en-US" sz="1400" smtClean="0"/>
              <a:t>HOMEWORK</a:t>
            </a:r>
          </a:p>
          <a:p>
            <a:pPr marL="342900" lvl="1" indent="-342900">
              <a:buClr>
                <a:schemeClr val="folHlink"/>
              </a:buClr>
              <a:buSzPct val="60000"/>
              <a:buFont typeface="Wingdings" pitchFamily="2" charset="2"/>
              <a:buNone/>
            </a:pPr>
            <a:r>
              <a:rPr lang="en-US" sz="1400" smtClean="0"/>
              <a:t>	Using a digital camera, Find a picture from a Scout activity. Transfer the picture file to a computer and use photographic software to make it small enough to send easily as an e-mail attachment. Then, using a computer connected to the Internet (</a:t>
            </a:r>
            <a:r>
              <a:rPr lang="en-US" sz="1400" b="1" smtClean="0"/>
              <a:t>with your parent's permission</a:t>
            </a:r>
            <a:r>
              <a:rPr lang="en-US" sz="1400" smtClean="0"/>
              <a:t>), send an e-mail to someone you know. In your message, include the photograph as an attachment. Verify that the person received your e-mail and was able to view the attachment.</a:t>
            </a:r>
          </a:p>
          <a:p>
            <a:pPr marL="342900" lvl="1" indent="-342900">
              <a:buClr>
                <a:schemeClr val="folHlink"/>
              </a:buClr>
              <a:buSzPct val="60000"/>
              <a:buFont typeface="Wingdings" pitchFamily="2" charset="2"/>
              <a:buNone/>
            </a:pPr>
            <a:endParaRPr lang="en-US" sz="1400" smtClean="0"/>
          </a:p>
          <a:p>
            <a:pPr marL="342900" lvl="1" indent="-342900">
              <a:buClr>
                <a:schemeClr val="folHlink"/>
              </a:buClr>
              <a:buSzPct val="60000"/>
            </a:pPr>
            <a:r>
              <a:rPr lang="en-US" sz="1400" smtClean="0"/>
              <a:t>Visit a business or an industrial plant that uses computers. Observe what tasks the computers accomplish, and be prepared to discuss what you have learned.</a:t>
            </a:r>
          </a:p>
          <a:p>
            <a:pPr marL="342900" lvl="1" indent="-342900">
              <a:buClr>
                <a:schemeClr val="folHlink"/>
              </a:buClr>
              <a:buSzPct val="60000"/>
              <a:buFont typeface="Wingdings" pitchFamily="2" charset="2"/>
              <a:buNone/>
            </a:pPr>
            <a:endParaRPr lang="en-US" sz="1400" smtClean="0"/>
          </a:p>
          <a:p>
            <a:pPr marL="342900" lvl="1" indent="-342900">
              <a:buClr>
                <a:schemeClr val="folHlink"/>
              </a:buClr>
              <a:buSzPct val="60000"/>
              <a:buFont typeface="Wingdings" pitchFamily="2" charset="2"/>
              <a:buNone/>
            </a:pPr>
            <a:r>
              <a:rPr lang="en-US" sz="1400" smtClean="0"/>
              <a:t>	Email the picture to someone you know or myself</a:t>
            </a:r>
            <a:r>
              <a:rPr lang="en-US" sz="2000" smtClean="0"/>
              <a:t>: </a:t>
            </a:r>
            <a:r>
              <a:rPr lang="en-US" sz="2000" smtClean="0">
                <a:hlinkClick r:id="rId2"/>
              </a:rPr>
              <a:t>jremon@compunetLTD.com</a:t>
            </a:r>
            <a:endParaRPr lang="en-US" sz="2000" smtClean="0"/>
          </a:p>
          <a:p>
            <a:pPr>
              <a:buFont typeface="Wingdings" pitchFamily="2" charset="2"/>
              <a:buNone/>
            </a:pPr>
            <a:r>
              <a:rPr lang="en-US" sz="2000" smtClean="0"/>
              <a:t>	</a:t>
            </a:r>
          </a:p>
          <a:p>
            <a:pPr>
              <a:buFont typeface="Wingdings" pitchFamily="2" charset="2"/>
              <a:buNone/>
            </a:pPr>
            <a:endParaRPr lang="en-US" sz="2000" smtClean="0"/>
          </a:p>
          <a:p>
            <a:pPr>
              <a:buFont typeface="Wingdings" pitchFamily="2" charset="2"/>
              <a:buNone/>
            </a:pPr>
            <a:endParaRPr lang="en-US" sz="2000" smtClean="0"/>
          </a:p>
          <a:p>
            <a:endParaRPr lang="en-US" sz="2000" smtClean="0"/>
          </a:p>
        </p:txBody>
      </p:sp>
      <p:pic>
        <p:nvPicPr>
          <p:cNvPr id="62468" name="Picture 4" descr="C:\Users\Jose\AppData\Local\Microsoft\Windows\Temporary Internet Files\Content.IE5\QO0W1623\MCj04420380000[1].wmf"/>
          <p:cNvPicPr>
            <a:picLocks noChangeAspect="1" noChangeArrowheads="1"/>
          </p:cNvPicPr>
          <p:nvPr/>
        </p:nvPicPr>
        <p:blipFill>
          <a:blip r:embed="rId3" cstate="print"/>
          <a:srcRect/>
          <a:stretch>
            <a:fillRect/>
          </a:stretch>
        </p:blipFill>
        <p:spPr bwMode="auto">
          <a:xfrm>
            <a:off x="6858000" y="228600"/>
            <a:ext cx="1520825" cy="14478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smtClean="0"/>
              <a:t>8 - Copyright/Ethics</a:t>
            </a:r>
          </a:p>
        </p:txBody>
      </p:sp>
      <p:sp>
        <p:nvSpPr>
          <p:cNvPr id="63491" name="Rectangle 3"/>
          <p:cNvSpPr>
            <a:spLocks noGrp="1" noChangeArrowheads="1"/>
          </p:cNvSpPr>
          <p:nvPr>
            <p:ph type="body" idx="1"/>
          </p:nvPr>
        </p:nvSpPr>
        <p:spPr/>
        <p:txBody>
          <a:bodyPr/>
          <a:lstStyle/>
          <a:p>
            <a:pPr eaLnBrk="1" hangingPunct="1"/>
            <a:r>
              <a:rPr lang="en-US" sz="2800" smtClean="0"/>
              <a:t>Copyright</a:t>
            </a:r>
          </a:p>
          <a:p>
            <a:pPr lvl="1" eaLnBrk="1" hangingPunct="1"/>
            <a:r>
              <a:rPr lang="en-US" sz="2400" smtClean="0"/>
              <a:t>US &amp; International Law</a:t>
            </a:r>
          </a:p>
          <a:p>
            <a:pPr lvl="1" eaLnBrk="1" hangingPunct="1"/>
            <a:endParaRPr lang="en-US" sz="2400" smtClean="0"/>
          </a:p>
          <a:p>
            <a:pPr eaLnBrk="1" hangingPunct="1"/>
            <a:r>
              <a:rPr lang="en-US" sz="2800" smtClean="0"/>
              <a:t>Licensing Types</a:t>
            </a:r>
          </a:p>
          <a:p>
            <a:pPr lvl="1" eaLnBrk="1" hangingPunct="1"/>
            <a:r>
              <a:rPr lang="en-US" sz="2400" smtClean="0"/>
              <a:t>Commercial</a:t>
            </a:r>
          </a:p>
          <a:p>
            <a:pPr lvl="1" eaLnBrk="1" hangingPunct="1"/>
            <a:r>
              <a:rPr lang="en-US" sz="2400" smtClean="0"/>
              <a:t>Freeware</a:t>
            </a:r>
          </a:p>
          <a:p>
            <a:pPr lvl="1" eaLnBrk="1" hangingPunct="1"/>
            <a:r>
              <a:rPr lang="en-US" sz="2400" smtClean="0"/>
              <a:t>Shareware</a:t>
            </a:r>
          </a:p>
          <a:p>
            <a:pPr lvl="1" eaLnBrk="1" hangingPunct="1"/>
            <a:endParaRPr lang="en-US" sz="2400" smtClean="0"/>
          </a:p>
          <a:p>
            <a:pPr eaLnBrk="1" hangingPunct="1"/>
            <a:r>
              <a:rPr lang="en-US" sz="2800" smtClean="0"/>
              <a:t>Copying &amp; Sharing Commercial Content is Wrong!</a:t>
            </a:r>
          </a:p>
          <a:p>
            <a:pPr eaLnBrk="1" hangingPunct="1">
              <a:buFont typeface="Wingdings" pitchFamily="2" charset="2"/>
              <a:buNone/>
            </a:pPr>
            <a:endParaRPr lang="en-US" sz="2800" smtClean="0"/>
          </a:p>
        </p:txBody>
      </p:sp>
      <p:pic>
        <p:nvPicPr>
          <p:cNvPr id="63492" name="Picture 4" descr="C:\Users\Jose\AppData\Local\Microsoft\Windows\Temporary Internet Files\Content.IE5\QO0W1623\MCj04421360000[1].png"/>
          <p:cNvPicPr>
            <a:picLocks noChangeAspect="1" noChangeArrowheads="1"/>
          </p:cNvPicPr>
          <p:nvPr/>
        </p:nvPicPr>
        <p:blipFill>
          <a:blip r:embed="rId2" cstate="print"/>
          <a:srcRect/>
          <a:stretch>
            <a:fillRect/>
          </a:stretch>
        </p:blipFill>
        <p:spPr bwMode="auto">
          <a:xfrm>
            <a:off x="5943600" y="2133600"/>
            <a:ext cx="2255838" cy="2270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914400" y="381000"/>
            <a:ext cx="7543800" cy="792163"/>
          </a:xfrm>
        </p:spPr>
        <p:txBody>
          <a:bodyPr/>
          <a:lstStyle/>
          <a:p>
            <a:r>
              <a:rPr lang="en-US" smtClean="0"/>
              <a:t>Downloading Music \ Movie</a:t>
            </a:r>
          </a:p>
        </p:txBody>
      </p:sp>
      <p:sp>
        <p:nvSpPr>
          <p:cNvPr id="64515" name="Rectangle 3"/>
          <p:cNvSpPr>
            <a:spLocks noGrp="1" noChangeArrowheads="1"/>
          </p:cNvSpPr>
          <p:nvPr>
            <p:ph type="body" idx="1"/>
          </p:nvPr>
        </p:nvSpPr>
        <p:spPr>
          <a:xfrm>
            <a:off x="609600" y="1447800"/>
            <a:ext cx="8382000" cy="5029200"/>
          </a:xfrm>
        </p:spPr>
        <p:txBody>
          <a:bodyPr>
            <a:normAutofit lnSpcReduction="10000"/>
          </a:bodyPr>
          <a:lstStyle/>
          <a:p>
            <a:r>
              <a:rPr lang="en-US" sz="2100" dirty="0" smtClean="0"/>
              <a:t>Content publishers have always taken pains to protect their intellectual property.</a:t>
            </a:r>
          </a:p>
          <a:p>
            <a:pPr lvl="1"/>
            <a:r>
              <a:rPr lang="en-US" sz="2000" u="sng" dirty="0" smtClean="0"/>
              <a:t>Most content is covered by copyright, meaning that it cannot be copied or downloaded without special permission from the author or without payment to the company.</a:t>
            </a:r>
          </a:p>
          <a:p>
            <a:pPr lvl="1"/>
            <a:r>
              <a:rPr lang="en-US" sz="2000" dirty="0" smtClean="0"/>
              <a:t>Most commercial software packages have elaborate licensing agreements, much more like leasing than buying</a:t>
            </a:r>
          </a:p>
          <a:p>
            <a:pPr lvl="1"/>
            <a:r>
              <a:rPr lang="en-US" sz="2000" dirty="0" smtClean="0"/>
              <a:t>Shareware, freeware, banner ware, ad ware, and open-source software are all variations on the licensing of software</a:t>
            </a:r>
          </a:p>
          <a:p>
            <a:pPr lvl="1"/>
            <a:r>
              <a:rPr lang="en-US" sz="2000" dirty="0" smtClean="0"/>
              <a:t>Public-domain software is not copyrighted, and is free to be copied and used</a:t>
            </a:r>
          </a:p>
          <a:p>
            <a:pPr lvl="1"/>
            <a:r>
              <a:rPr lang="en-US" sz="2000" dirty="0" smtClean="0"/>
              <a:t>Downloading or Sharing Music \ Movies for free is the same as stealing from a local store, unless when allowed by law.</a:t>
            </a:r>
          </a:p>
          <a:p>
            <a:pPr lvl="1"/>
            <a:r>
              <a:rPr lang="en-US" sz="2000" dirty="0" smtClean="0"/>
              <a:t>There have been many convictions of users and companies due to copyright violations. </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n-US" smtClean="0"/>
              <a:t>9 - Jobs in Computers</a:t>
            </a:r>
          </a:p>
        </p:txBody>
      </p:sp>
      <p:sp>
        <p:nvSpPr>
          <p:cNvPr id="65539" name="Rectangle 3"/>
          <p:cNvSpPr>
            <a:spLocks noGrp="1" noChangeArrowheads="1"/>
          </p:cNvSpPr>
          <p:nvPr>
            <p:ph type="body" idx="1"/>
          </p:nvPr>
        </p:nvSpPr>
        <p:spPr/>
        <p:txBody>
          <a:bodyPr/>
          <a:lstStyle/>
          <a:p>
            <a:pPr eaLnBrk="1" hangingPunct="1"/>
            <a:r>
              <a:rPr lang="en-US" smtClean="0"/>
              <a:t>Hardware Engineer</a:t>
            </a:r>
          </a:p>
          <a:p>
            <a:pPr eaLnBrk="1" hangingPunct="1"/>
            <a:r>
              <a:rPr lang="en-US" smtClean="0"/>
              <a:t>Programmer \Web Site Designer</a:t>
            </a:r>
          </a:p>
          <a:p>
            <a:pPr eaLnBrk="1" hangingPunct="1"/>
            <a:r>
              <a:rPr lang="en-US" smtClean="0"/>
              <a:t>Systems Integrator</a:t>
            </a:r>
          </a:p>
          <a:p>
            <a:pPr eaLnBrk="1" hangingPunct="1">
              <a:buFont typeface="Wingdings" pitchFamily="2" charset="2"/>
              <a:buNone/>
            </a:pPr>
            <a:r>
              <a:rPr lang="en-US" smtClean="0"/>
              <a:t>	</a:t>
            </a:r>
            <a:r>
              <a:rPr lang="en-US" sz="2000" smtClean="0"/>
              <a:t>A person or company that specializes in bringing together component subsystems into a whole and ensuring that those subsystems function together, ie Network Systems</a:t>
            </a:r>
          </a:p>
          <a:p>
            <a:pPr eaLnBrk="1" hangingPunct="1">
              <a:buFont typeface="Wingdings" pitchFamily="2" charset="2"/>
              <a:buNone/>
            </a:pPr>
            <a:r>
              <a:rPr lang="en-US" sz="2000" smtClean="0"/>
              <a:t>Education:  Information Technology (IT) degree,</a:t>
            </a:r>
          </a:p>
          <a:p>
            <a:pPr eaLnBrk="1" hangingPunct="1">
              <a:buFont typeface="Wingdings" pitchFamily="2" charset="2"/>
              <a:buNone/>
            </a:pPr>
            <a:r>
              <a:rPr lang="en-US" sz="2000" smtClean="0"/>
              <a:t>Training:     Private companies certifications, ie Microsoft, HP, Dell Systems Engineer.</a:t>
            </a:r>
          </a:p>
          <a:p>
            <a:pPr eaLnBrk="1" hangingPunct="1">
              <a:buFont typeface="Wingdings" pitchFamily="2" charset="2"/>
              <a:buNone/>
            </a:pPr>
            <a:r>
              <a:rPr lang="en-US" sz="2000" smtClean="0"/>
              <a:t>Experience:  Normally 3 years working with computers and networks.</a:t>
            </a:r>
          </a:p>
          <a:p>
            <a:pPr eaLnBrk="1" hangingPunct="1"/>
            <a:endParaRPr lang="en-US" smtClean="0"/>
          </a:p>
          <a:p>
            <a:pPr lvl="1" eaLnBrk="1" hangingPunct="1"/>
            <a:endParaRPr lang="en-US" smtClean="0"/>
          </a:p>
          <a:p>
            <a:pPr lvl="1" eaLnBrk="1" hangingPunct="1"/>
            <a:endParaRPr lang="en-US" smtClean="0"/>
          </a:p>
        </p:txBody>
      </p:sp>
      <p:pic>
        <p:nvPicPr>
          <p:cNvPr id="65540" name="Picture 4" descr="C:\Users\Jose\AppData\Local\Microsoft\Windows\Temporary Internet Files\Content.IE5\GI318M2G\MCj04421630000[1].png"/>
          <p:cNvPicPr>
            <a:picLocks noChangeAspect="1" noChangeArrowheads="1"/>
          </p:cNvPicPr>
          <p:nvPr/>
        </p:nvPicPr>
        <p:blipFill>
          <a:blip r:embed="rId2" cstate="print"/>
          <a:srcRect/>
          <a:stretch>
            <a:fillRect/>
          </a:stretch>
        </p:blipFill>
        <p:spPr bwMode="auto">
          <a:xfrm>
            <a:off x="6781800" y="304800"/>
            <a:ext cx="1828800" cy="182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r>
              <a:rPr lang="en-US" smtClean="0"/>
              <a:t>Q &amp; A	</a:t>
            </a:r>
          </a:p>
        </p:txBody>
      </p:sp>
      <p:sp>
        <p:nvSpPr>
          <p:cNvPr id="66563" name="Content Placeholder 2"/>
          <p:cNvSpPr>
            <a:spLocks noGrp="1"/>
          </p:cNvSpPr>
          <p:nvPr>
            <p:ph idx="1"/>
          </p:nvPr>
        </p:nvSpPr>
        <p:spPr/>
        <p:txBody>
          <a:bodyPr/>
          <a:lstStyle/>
          <a:p>
            <a:r>
              <a:rPr lang="en-US" smtClean="0"/>
              <a:t>Are there any question about any of the topics covered.</a:t>
            </a:r>
          </a:p>
          <a:p>
            <a:r>
              <a:rPr lang="en-US" smtClean="0"/>
              <a:t>Thank you.</a:t>
            </a:r>
          </a:p>
        </p:txBody>
      </p:sp>
    </p:spTree>
  </p:cSld>
  <p:clrMapOvr>
    <a:masterClrMapping/>
  </p:clrMapOvr>
</p:sld>
</file>

<file path=ppt/theme/theme1.xml><?xml version="1.0" encoding="utf-8"?>
<a:theme xmlns:a="http://schemas.openxmlformats.org/drawingml/2006/main" name="IOG">
  <a:themeElements>
    <a:clrScheme name="IOG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IOG">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ahoma"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ahoma" charset="0"/>
          </a:defRPr>
        </a:defPPr>
      </a:lstStyle>
    </a:lnDef>
  </a:objectDefaults>
  <a:extraClrSchemeLst>
    <a:extraClrScheme>
      <a:clrScheme name="IOG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IOG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IOG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IOG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IOG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IOG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IOG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BSA</Template>
  <TotalTime>1052</TotalTime>
  <Words>2726</Words>
  <Application>Microsoft Office PowerPoint</Application>
  <PresentationFormat>On-screen Show (4:3)</PresentationFormat>
  <Paragraphs>441</Paragraphs>
  <Slides>62</Slides>
  <Notes>16</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62</vt:i4>
      </vt:variant>
    </vt:vector>
  </HeadingPairs>
  <TitlesOfParts>
    <vt:vector size="69" baseType="lpstr">
      <vt:lpstr>Tahoma</vt:lpstr>
      <vt:lpstr>Arial</vt:lpstr>
      <vt:lpstr>Wingdings</vt:lpstr>
      <vt:lpstr>Times New Roman</vt:lpstr>
      <vt:lpstr>IOG</vt:lpstr>
      <vt:lpstr>Microsoft Visio Drawing</vt:lpstr>
      <vt:lpstr>Microsoft Office Excel 97-2003 Worksheet</vt:lpstr>
      <vt:lpstr>Computer Merit Badge</vt:lpstr>
      <vt:lpstr>Requirements</vt:lpstr>
      <vt:lpstr>Requirements</vt:lpstr>
      <vt:lpstr>Requirements</vt:lpstr>
      <vt:lpstr>Requirements</vt:lpstr>
      <vt:lpstr>1 - Tips for Online Safety</vt:lpstr>
      <vt:lpstr>2 - History of the Computer</vt:lpstr>
      <vt:lpstr>Early Digital Computers – ENIAC - 1945</vt:lpstr>
      <vt:lpstr>Apple 1 – 1975/Apple ][ - 1977  Macintosh - 1984 </vt:lpstr>
      <vt:lpstr>IBM PC - 1981</vt:lpstr>
      <vt:lpstr>Last 20 Years</vt:lpstr>
      <vt:lpstr>3 - Uses of computers outside the home</vt:lpstr>
      <vt:lpstr>Home Uses of Computers</vt:lpstr>
      <vt:lpstr>4 - Parts of a Digital Computer</vt:lpstr>
      <vt:lpstr>Schematic Diagrams</vt:lpstr>
      <vt:lpstr>Input Devices (digitizers)</vt:lpstr>
      <vt:lpstr>Output Devices</vt:lpstr>
      <vt:lpstr>Processor &amp; Memory</vt:lpstr>
      <vt:lpstr>8080 – 1975 - 4500 Transistors</vt:lpstr>
      <vt:lpstr>Pentium Pro – 1995 – 5.5 Million</vt:lpstr>
      <vt:lpstr>Xeon – 2009 – 721 Million</vt:lpstr>
      <vt:lpstr>Magnetic - Digital Storage</vt:lpstr>
      <vt:lpstr>Optical Storage</vt:lpstr>
      <vt:lpstr>Output Devices</vt:lpstr>
      <vt:lpstr>CRT-LCD Display</vt:lpstr>
      <vt:lpstr>Text, sounds,  pictures and Video </vt:lpstr>
      <vt:lpstr>Binary representation of text</vt:lpstr>
      <vt:lpstr>Data Storage</vt:lpstr>
      <vt:lpstr>Data Storage: Text &amp; Numbers</vt:lpstr>
      <vt:lpstr>Data Storage: Text &amp; Numbers</vt:lpstr>
      <vt:lpstr>ASCII Translation</vt:lpstr>
      <vt:lpstr>Data Storage: Pictures</vt:lpstr>
      <vt:lpstr>A pixel</vt:lpstr>
      <vt:lpstr>Color Displays</vt:lpstr>
      <vt:lpstr>Color Displays</vt:lpstr>
      <vt:lpstr>Intensity - Millions of colors</vt:lpstr>
      <vt:lpstr>Data Storage: Sound</vt:lpstr>
      <vt:lpstr>Storing Sound</vt:lpstr>
      <vt:lpstr>Analog to Digital</vt:lpstr>
      <vt:lpstr>File compression</vt:lpstr>
      <vt:lpstr>Computer chip-based devices</vt:lpstr>
      <vt:lpstr>5 – Software &amp; Programs</vt:lpstr>
      <vt:lpstr>Programming As a Translation Process</vt:lpstr>
      <vt:lpstr>Assembly Languages</vt:lpstr>
      <vt:lpstr>Programming Languages</vt:lpstr>
      <vt:lpstr>Software Packages &amp; Uses</vt:lpstr>
      <vt:lpstr>Security</vt:lpstr>
      <vt:lpstr>Networking &amp; Internet</vt:lpstr>
      <vt:lpstr>Network Configurations</vt:lpstr>
      <vt:lpstr>Accessing the Internet</vt:lpstr>
      <vt:lpstr>Accessing the Internet</vt:lpstr>
      <vt:lpstr>Accessing the Internet</vt:lpstr>
      <vt:lpstr>Accessing the Internet</vt:lpstr>
      <vt:lpstr>Accessing the Internet</vt:lpstr>
      <vt:lpstr>Accessing the Internet</vt:lpstr>
      <vt:lpstr>6 – Do the following</vt:lpstr>
      <vt:lpstr>Do the following</vt:lpstr>
      <vt:lpstr>7 - Do the following</vt:lpstr>
      <vt:lpstr>8 - Copyright/Ethics</vt:lpstr>
      <vt:lpstr>Downloading Music \ Movie</vt:lpstr>
      <vt:lpstr>9 - Jobs in Computers</vt:lpstr>
      <vt:lpstr>Q &amp; A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Merit Badge</dc:title>
  <dc:creator>Tom Foss</dc:creator>
  <cp:lastModifiedBy>tfoss</cp:lastModifiedBy>
  <cp:revision>104</cp:revision>
  <dcterms:created xsi:type="dcterms:W3CDTF">2002-10-02T16:58:39Z</dcterms:created>
  <dcterms:modified xsi:type="dcterms:W3CDTF">2010-03-08T17:55:38Z</dcterms:modified>
</cp:coreProperties>
</file>